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Lst>
  <p:sldSz cy="5143500" cx="9144000"/>
  <p:notesSz cx="6858000" cy="9144000"/>
  <p:embeddedFontLst>
    <p:embeddedFont>
      <p:font typeface="Montserrat"/>
      <p:regular r:id="rId22"/>
      <p:bold r:id="rId23"/>
      <p:italic r:id="rId24"/>
      <p:boldItalic r:id="rId25"/>
    </p:embeddedFont>
    <p:embeddedFont>
      <p:font typeface="Montserrat Medium"/>
      <p:regular r:id="rId26"/>
      <p:bold r:id="rId27"/>
      <p:italic r:id="rId28"/>
      <p:boldItalic r:id="rId29"/>
    </p:embeddedFont>
    <p:embeddedFont>
      <p:font typeface="Quattrocento Sans"/>
      <p:regular r:id="rId30"/>
      <p:bold r:id="rId31"/>
      <p:italic r:id="rId32"/>
      <p:boldItalic r:id="rId33"/>
    </p:embeddedFont>
    <p:embeddedFont>
      <p:font typeface="Germania One"/>
      <p:regular r:id="rId3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35" roundtripDataSignature="AMtx7mhe/thUiXT/87CKPokVejGmpnsjl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font" Target="fonts/Montserrat-regular.fntdata"/><Relationship Id="rId21" Type="http://schemas.openxmlformats.org/officeDocument/2006/relationships/slide" Target="slides/slide17.xml"/><Relationship Id="rId24" Type="http://schemas.openxmlformats.org/officeDocument/2006/relationships/font" Target="fonts/Montserrat-italic.fntdata"/><Relationship Id="rId23" Type="http://schemas.openxmlformats.org/officeDocument/2006/relationships/font" Target="fonts/Montserrat-bold.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MontserratMedium-regular.fntdata"/><Relationship Id="rId25" Type="http://schemas.openxmlformats.org/officeDocument/2006/relationships/font" Target="fonts/Montserrat-boldItalic.fntdata"/><Relationship Id="rId28" Type="http://schemas.openxmlformats.org/officeDocument/2006/relationships/font" Target="fonts/MontserratMedium-italic.fntdata"/><Relationship Id="rId27" Type="http://schemas.openxmlformats.org/officeDocument/2006/relationships/font" Target="fonts/MontserratMedium-bold.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MontserratMedium-boldItalic.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QuattrocentoSans-bold.fntdata"/><Relationship Id="rId30" Type="http://schemas.openxmlformats.org/officeDocument/2006/relationships/font" Target="fonts/QuattrocentoSans-regular.fntdata"/><Relationship Id="rId11" Type="http://schemas.openxmlformats.org/officeDocument/2006/relationships/slide" Target="slides/slide7.xml"/><Relationship Id="rId33" Type="http://schemas.openxmlformats.org/officeDocument/2006/relationships/font" Target="fonts/QuattrocentoSans-boldItalic.fntdata"/><Relationship Id="rId10" Type="http://schemas.openxmlformats.org/officeDocument/2006/relationships/slide" Target="slides/slide6.xml"/><Relationship Id="rId32" Type="http://schemas.openxmlformats.org/officeDocument/2006/relationships/font" Target="fonts/QuattrocentoSans-italic.fntdata"/><Relationship Id="rId13" Type="http://schemas.openxmlformats.org/officeDocument/2006/relationships/slide" Target="slides/slide9.xml"/><Relationship Id="rId35" Type="http://customschemas.google.com/relationships/presentationmetadata" Target="metadata"/><Relationship Id="rId12" Type="http://schemas.openxmlformats.org/officeDocument/2006/relationships/slide" Target="slides/slide8.xml"/><Relationship Id="rId34" Type="http://schemas.openxmlformats.org/officeDocument/2006/relationships/font" Target="fonts/GermaniaOne-regular.fntdata"/><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 name="Shape 517"/>
        <p:cNvGrpSpPr/>
        <p:nvPr/>
      </p:nvGrpSpPr>
      <p:grpSpPr>
        <a:xfrm>
          <a:off x="0" y="0"/>
          <a:ext cx="0" cy="0"/>
          <a:chOff x="0" y="0"/>
          <a:chExt cx="0" cy="0"/>
        </a:xfrm>
      </p:grpSpPr>
      <p:sp>
        <p:nvSpPr>
          <p:cNvPr id="518" name="Google Shape;518;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9" name="Google Shape;519;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9" name="Shape 879"/>
        <p:cNvGrpSpPr/>
        <p:nvPr/>
      </p:nvGrpSpPr>
      <p:grpSpPr>
        <a:xfrm>
          <a:off x="0" y="0"/>
          <a:ext cx="0" cy="0"/>
          <a:chOff x="0" y="0"/>
          <a:chExt cx="0" cy="0"/>
        </a:xfrm>
      </p:grpSpPr>
      <p:sp>
        <p:nvSpPr>
          <p:cNvPr id="880" name="Google Shape;880;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81" name="Google Shape;881;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8" name="Shape 888"/>
        <p:cNvGrpSpPr/>
        <p:nvPr/>
      </p:nvGrpSpPr>
      <p:grpSpPr>
        <a:xfrm>
          <a:off x="0" y="0"/>
          <a:ext cx="0" cy="0"/>
          <a:chOff x="0" y="0"/>
          <a:chExt cx="0" cy="0"/>
        </a:xfrm>
      </p:grpSpPr>
      <p:sp>
        <p:nvSpPr>
          <p:cNvPr id="889" name="Google Shape;889;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90" name="Google Shape;890;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8" name="Shape 898"/>
        <p:cNvGrpSpPr/>
        <p:nvPr/>
      </p:nvGrpSpPr>
      <p:grpSpPr>
        <a:xfrm>
          <a:off x="0" y="0"/>
          <a:ext cx="0" cy="0"/>
          <a:chOff x="0" y="0"/>
          <a:chExt cx="0" cy="0"/>
        </a:xfrm>
      </p:grpSpPr>
      <p:sp>
        <p:nvSpPr>
          <p:cNvPr id="899" name="Google Shape;899;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00" name="Google Shape;900;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6" name="Shape 906"/>
        <p:cNvGrpSpPr/>
        <p:nvPr/>
      </p:nvGrpSpPr>
      <p:grpSpPr>
        <a:xfrm>
          <a:off x="0" y="0"/>
          <a:ext cx="0" cy="0"/>
          <a:chOff x="0" y="0"/>
          <a:chExt cx="0" cy="0"/>
        </a:xfrm>
      </p:grpSpPr>
      <p:sp>
        <p:nvSpPr>
          <p:cNvPr id="907" name="Google Shape;907;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08" name="Google Shape;908;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7" name="Shape 917"/>
        <p:cNvGrpSpPr/>
        <p:nvPr/>
      </p:nvGrpSpPr>
      <p:grpSpPr>
        <a:xfrm>
          <a:off x="0" y="0"/>
          <a:ext cx="0" cy="0"/>
          <a:chOff x="0" y="0"/>
          <a:chExt cx="0" cy="0"/>
        </a:xfrm>
      </p:grpSpPr>
      <p:sp>
        <p:nvSpPr>
          <p:cNvPr id="918" name="Google Shape;918;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19" name="Google Shape;919;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6" name="Shape 926"/>
        <p:cNvGrpSpPr/>
        <p:nvPr/>
      </p:nvGrpSpPr>
      <p:grpSpPr>
        <a:xfrm>
          <a:off x="0" y="0"/>
          <a:ext cx="0" cy="0"/>
          <a:chOff x="0" y="0"/>
          <a:chExt cx="0" cy="0"/>
        </a:xfrm>
      </p:grpSpPr>
      <p:sp>
        <p:nvSpPr>
          <p:cNvPr id="927" name="Google Shape;927;p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28" name="Google Shape;928;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9" name="Shape 939"/>
        <p:cNvGrpSpPr/>
        <p:nvPr/>
      </p:nvGrpSpPr>
      <p:grpSpPr>
        <a:xfrm>
          <a:off x="0" y="0"/>
          <a:ext cx="0" cy="0"/>
          <a:chOff x="0" y="0"/>
          <a:chExt cx="0" cy="0"/>
        </a:xfrm>
      </p:grpSpPr>
      <p:sp>
        <p:nvSpPr>
          <p:cNvPr id="940" name="Google Shape;940;p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41" name="Google Shape;941;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5" name="Shape 945"/>
        <p:cNvGrpSpPr/>
        <p:nvPr/>
      </p:nvGrpSpPr>
      <p:grpSpPr>
        <a:xfrm>
          <a:off x="0" y="0"/>
          <a:ext cx="0" cy="0"/>
          <a:chOff x="0" y="0"/>
          <a:chExt cx="0" cy="0"/>
        </a:xfrm>
      </p:grpSpPr>
      <p:sp>
        <p:nvSpPr>
          <p:cNvPr id="946" name="Google Shape;946;p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47" name="Google Shape;947;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2" name="Shape 782"/>
        <p:cNvGrpSpPr/>
        <p:nvPr/>
      </p:nvGrpSpPr>
      <p:grpSpPr>
        <a:xfrm>
          <a:off x="0" y="0"/>
          <a:ext cx="0" cy="0"/>
          <a:chOff x="0" y="0"/>
          <a:chExt cx="0" cy="0"/>
        </a:xfrm>
      </p:grpSpPr>
      <p:sp>
        <p:nvSpPr>
          <p:cNvPr id="783" name="Google Shape;783;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84" name="Google Shape;784;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9" name="Shape 799"/>
        <p:cNvGrpSpPr/>
        <p:nvPr/>
      </p:nvGrpSpPr>
      <p:grpSpPr>
        <a:xfrm>
          <a:off x="0" y="0"/>
          <a:ext cx="0" cy="0"/>
          <a:chOff x="0" y="0"/>
          <a:chExt cx="0" cy="0"/>
        </a:xfrm>
      </p:grpSpPr>
      <p:sp>
        <p:nvSpPr>
          <p:cNvPr id="800" name="Google Shape;800;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01" name="Google Shape;801;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6" name="Shape 806"/>
        <p:cNvGrpSpPr/>
        <p:nvPr/>
      </p:nvGrpSpPr>
      <p:grpSpPr>
        <a:xfrm>
          <a:off x="0" y="0"/>
          <a:ext cx="0" cy="0"/>
          <a:chOff x="0" y="0"/>
          <a:chExt cx="0" cy="0"/>
        </a:xfrm>
      </p:grpSpPr>
      <p:sp>
        <p:nvSpPr>
          <p:cNvPr id="807" name="Google Shape;807;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08" name="Google Shape;808;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5" name="Shape 815"/>
        <p:cNvGrpSpPr/>
        <p:nvPr/>
      </p:nvGrpSpPr>
      <p:grpSpPr>
        <a:xfrm>
          <a:off x="0" y="0"/>
          <a:ext cx="0" cy="0"/>
          <a:chOff x="0" y="0"/>
          <a:chExt cx="0" cy="0"/>
        </a:xfrm>
      </p:grpSpPr>
      <p:sp>
        <p:nvSpPr>
          <p:cNvPr id="816" name="Google Shape;816;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17" name="Google Shape;817;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2" name="Shape 832"/>
        <p:cNvGrpSpPr/>
        <p:nvPr/>
      </p:nvGrpSpPr>
      <p:grpSpPr>
        <a:xfrm>
          <a:off x="0" y="0"/>
          <a:ext cx="0" cy="0"/>
          <a:chOff x="0" y="0"/>
          <a:chExt cx="0" cy="0"/>
        </a:xfrm>
      </p:grpSpPr>
      <p:sp>
        <p:nvSpPr>
          <p:cNvPr id="833" name="Google Shape;833;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34" name="Google Shape;834;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2" name="Shape 842"/>
        <p:cNvGrpSpPr/>
        <p:nvPr/>
      </p:nvGrpSpPr>
      <p:grpSpPr>
        <a:xfrm>
          <a:off x="0" y="0"/>
          <a:ext cx="0" cy="0"/>
          <a:chOff x="0" y="0"/>
          <a:chExt cx="0" cy="0"/>
        </a:xfrm>
      </p:grpSpPr>
      <p:sp>
        <p:nvSpPr>
          <p:cNvPr id="843" name="Google Shape;843;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44" name="Google Shape;844;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1" name="Shape 851"/>
        <p:cNvGrpSpPr/>
        <p:nvPr/>
      </p:nvGrpSpPr>
      <p:grpSpPr>
        <a:xfrm>
          <a:off x="0" y="0"/>
          <a:ext cx="0" cy="0"/>
          <a:chOff x="0" y="0"/>
          <a:chExt cx="0" cy="0"/>
        </a:xfrm>
      </p:grpSpPr>
      <p:sp>
        <p:nvSpPr>
          <p:cNvPr id="852" name="Google Shape;852;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53" name="Google Shape;853;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0" name="Shape 870"/>
        <p:cNvGrpSpPr/>
        <p:nvPr/>
      </p:nvGrpSpPr>
      <p:grpSpPr>
        <a:xfrm>
          <a:off x="0" y="0"/>
          <a:ext cx="0" cy="0"/>
          <a:chOff x="0" y="0"/>
          <a:chExt cx="0" cy="0"/>
        </a:xfrm>
      </p:grpSpPr>
      <p:sp>
        <p:nvSpPr>
          <p:cNvPr id="871" name="Google Shape;871;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72" name="Google Shape;872;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pic>
        <p:nvPicPr>
          <p:cNvPr id="9" name="Google Shape;9;p19"/>
          <p:cNvPicPr preferRelativeResize="0"/>
          <p:nvPr/>
        </p:nvPicPr>
        <p:blipFill rotWithShape="1">
          <a:blip r:embed="rId2">
            <a:alphaModFix amt="29000"/>
          </a:blip>
          <a:srcRect b="0" l="0" r="0" t="0"/>
          <a:stretch/>
        </p:blipFill>
        <p:spPr>
          <a:xfrm>
            <a:off x="0" y="-25060"/>
            <a:ext cx="9144003" cy="5134572"/>
          </a:xfrm>
          <a:prstGeom prst="rect">
            <a:avLst/>
          </a:prstGeom>
          <a:noFill/>
          <a:ln>
            <a:noFill/>
          </a:ln>
        </p:spPr>
      </p:pic>
      <p:grpSp>
        <p:nvGrpSpPr>
          <p:cNvPr id="10" name="Google Shape;10;p19"/>
          <p:cNvGrpSpPr/>
          <p:nvPr/>
        </p:nvGrpSpPr>
        <p:grpSpPr>
          <a:xfrm>
            <a:off x="8626663" y="164251"/>
            <a:ext cx="288769" cy="299030"/>
            <a:chOff x="6532452" y="2680030"/>
            <a:chExt cx="133399" cy="138133"/>
          </a:xfrm>
        </p:grpSpPr>
        <p:sp>
          <p:nvSpPr>
            <p:cNvPr id="11" name="Google Shape;11;p19"/>
            <p:cNvSpPr/>
            <p:nvPr/>
          </p:nvSpPr>
          <p:spPr>
            <a:xfrm>
              <a:off x="6585465" y="2680030"/>
              <a:ext cx="28874" cy="59249"/>
            </a:xfrm>
            <a:custGeom>
              <a:rect b="b" l="l" r="r" t="t"/>
              <a:pathLst>
                <a:path extrusionOk="0" h="513" w="250">
                  <a:moveTo>
                    <a:pt x="118" y="1"/>
                  </a:moveTo>
                  <a:lnTo>
                    <a:pt x="0" y="27"/>
                  </a:lnTo>
                  <a:lnTo>
                    <a:pt x="79" y="513"/>
                  </a:lnTo>
                  <a:lnTo>
                    <a:pt x="145" y="513"/>
                  </a:lnTo>
                  <a:lnTo>
                    <a:pt x="250" y="27"/>
                  </a:lnTo>
                  <a:lnTo>
                    <a:pt x="118"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 name="Google Shape;12;p19"/>
            <p:cNvSpPr/>
            <p:nvPr/>
          </p:nvSpPr>
          <p:spPr>
            <a:xfrm>
              <a:off x="6549083" y="2687653"/>
              <a:ext cx="48624" cy="54629"/>
            </a:xfrm>
            <a:custGeom>
              <a:rect b="b" l="l" r="r" t="t"/>
              <a:pathLst>
                <a:path extrusionOk="0" h="473" w="421">
                  <a:moveTo>
                    <a:pt x="197" y="0"/>
                  </a:moveTo>
                  <a:lnTo>
                    <a:pt x="92" y="53"/>
                  </a:lnTo>
                  <a:lnTo>
                    <a:pt x="0" y="145"/>
                  </a:lnTo>
                  <a:lnTo>
                    <a:pt x="368" y="473"/>
                  </a:lnTo>
                  <a:lnTo>
                    <a:pt x="420" y="447"/>
                  </a:lnTo>
                  <a:lnTo>
                    <a:pt x="197"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 name="Google Shape;13;p19"/>
            <p:cNvSpPr/>
            <p:nvPr/>
          </p:nvSpPr>
          <p:spPr>
            <a:xfrm>
              <a:off x="6532452" y="2713409"/>
              <a:ext cx="59135" cy="34995"/>
            </a:xfrm>
            <a:custGeom>
              <a:rect b="b" l="l" r="r" t="t"/>
              <a:pathLst>
                <a:path extrusionOk="0" h="303" w="512">
                  <a:moveTo>
                    <a:pt x="79" y="1"/>
                  </a:moveTo>
                  <a:lnTo>
                    <a:pt x="13" y="119"/>
                  </a:lnTo>
                  <a:lnTo>
                    <a:pt x="0" y="237"/>
                  </a:lnTo>
                  <a:lnTo>
                    <a:pt x="499" y="302"/>
                  </a:lnTo>
                  <a:lnTo>
                    <a:pt x="512" y="237"/>
                  </a:lnTo>
                  <a:lnTo>
                    <a:pt x="79"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 name="Google Shape;14;p19"/>
            <p:cNvSpPr/>
            <p:nvPr/>
          </p:nvSpPr>
          <p:spPr>
            <a:xfrm>
              <a:off x="6532452" y="2748289"/>
              <a:ext cx="59135" cy="31877"/>
            </a:xfrm>
            <a:custGeom>
              <a:rect b="b" l="l" r="r" t="t"/>
              <a:pathLst>
                <a:path extrusionOk="0" h="276" w="512">
                  <a:moveTo>
                    <a:pt x="472" y="0"/>
                  </a:moveTo>
                  <a:lnTo>
                    <a:pt x="0" y="66"/>
                  </a:lnTo>
                  <a:lnTo>
                    <a:pt x="13" y="197"/>
                  </a:lnTo>
                  <a:lnTo>
                    <a:pt x="66" y="276"/>
                  </a:lnTo>
                  <a:lnTo>
                    <a:pt x="512" y="53"/>
                  </a:lnTo>
                  <a:lnTo>
                    <a:pt x="47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 name="Google Shape;15;p19"/>
            <p:cNvSpPr/>
            <p:nvPr/>
          </p:nvSpPr>
          <p:spPr>
            <a:xfrm>
              <a:off x="6549083" y="2754294"/>
              <a:ext cx="45622" cy="54745"/>
            </a:xfrm>
            <a:custGeom>
              <a:rect b="b" l="l" r="r" t="t"/>
              <a:pathLst>
                <a:path extrusionOk="0" h="474" w="395">
                  <a:moveTo>
                    <a:pt x="355" y="1"/>
                  </a:moveTo>
                  <a:lnTo>
                    <a:pt x="0" y="342"/>
                  </a:lnTo>
                  <a:lnTo>
                    <a:pt x="92" y="434"/>
                  </a:lnTo>
                  <a:lnTo>
                    <a:pt x="184" y="473"/>
                  </a:lnTo>
                  <a:lnTo>
                    <a:pt x="394" y="27"/>
                  </a:lnTo>
                  <a:lnTo>
                    <a:pt x="355"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 name="Google Shape;16;p19"/>
            <p:cNvSpPr/>
            <p:nvPr/>
          </p:nvSpPr>
          <p:spPr>
            <a:xfrm>
              <a:off x="6583963" y="2757413"/>
              <a:ext cx="27373" cy="60750"/>
            </a:xfrm>
            <a:custGeom>
              <a:rect b="b" l="l" r="r" t="t"/>
              <a:pathLst>
                <a:path extrusionOk="0" h="526" w="237">
                  <a:moveTo>
                    <a:pt x="92" y="0"/>
                  </a:moveTo>
                  <a:lnTo>
                    <a:pt x="0" y="499"/>
                  </a:lnTo>
                  <a:lnTo>
                    <a:pt x="131" y="525"/>
                  </a:lnTo>
                  <a:lnTo>
                    <a:pt x="236" y="499"/>
                  </a:lnTo>
                  <a:lnTo>
                    <a:pt x="145"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 name="Google Shape;17;p19"/>
            <p:cNvSpPr/>
            <p:nvPr/>
          </p:nvSpPr>
          <p:spPr>
            <a:xfrm>
              <a:off x="6600595" y="2755796"/>
              <a:ext cx="47123" cy="54745"/>
            </a:xfrm>
            <a:custGeom>
              <a:rect b="b" l="l" r="r" t="t"/>
              <a:pathLst>
                <a:path extrusionOk="0" h="474" w="408">
                  <a:moveTo>
                    <a:pt x="53" y="1"/>
                  </a:moveTo>
                  <a:lnTo>
                    <a:pt x="1" y="27"/>
                  </a:lnTo>
                  <a:lnTo>
                    <a:pt x="211" y="473"/>
                  </a:lnTo>
                  <a:lnTo>
                    <a:pt x="329" y="421"/>
                  </a:lnTo>
                  <a:lnTo>
                    <a:pt x="407" y="329"/>
                  </a:lnTo>
                  <a:lnTo>
                    <a:pt x="5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 name="Google Shape;18;p19"/>
            <p:cNvSpPr/>
            <p:nvPr/>
          </p:nvSpPr>
          <p:spPr>
            <a:xfrm>
              <a:off x="6606716" y="2748289"/>
              <a:ext cx="59135" cy="33494"/>
            </a:xfrm>
            <a:custGeom>
              <a:rect b="b" l="l" r="r" t="t"/>
              <a:pathLst>
                <a:path extrusionOk="0" h="290" w="512">
                  <a:moveTo>
                    <a:pt x="13" y="0"/>
                  </a:moveTo>
                  <a:lnTo>
                    <a:pt x="0" y="66"/>
                  </a:lnTo>
                  <a:lnTo>
                    <a:pt x="420" y="289"/>
                  </a:lnTo>
                  <a:lnTo>
                    <a:pt x="486" y="184"/>
                  </a:lnTo>
                  <a:lnTo>
                    <a:pt x="512" y="79"/>
                  </a:lnTo>
                  <a:lnTo>
                    <a:pt x="13"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 name="Google Shape;19;p19"/>
            <p:cNvSpPr/>
            <p:nvPr/>
          </p:nvSpPr>
          <p:spPr>
            <a:xfrm>
              <a:off x="6606716" y="2716412"/>
              <a:ext cx="59135" cy="33494"/>
            </a:xfrm>
            <a:custGeom>
              <a:rect b="b" l="l" r="r" t="t"/>
              <a:pathLst>
                <a:path extrusionOk="0" h="290" w="512">
                  <a:moveTo>
                    <a:pt x="420" y="1"/>
                  </a:moveTo>
                  <a:lnTo>
                    <a:pt x="0" y="224"/>
                  </a:lnTo>
                  <a:lnTo>
                    <a:pt x="13" y="289"/>
                  </a:lnTo>
                  <a:lnTo>
                    <a:pt x="512" y="224"/>
                  </a:lnTo>
                  <a:lnTo>
                    <a:pt x="486" y="93"/>
                  </a:lnTo>
                  <a:lnTo>
                    <a:pt x="420"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 name="Google Shape;20;p19"/>
            <p:cNvSpPr/>
            <p:nvPr/>
          </p:nvSpPr>
          <p:spPr>
            <a:xfrm>
              <a:off x="6602096" y="2689154"/>
              <a:ext cx="45622" cy="54629"/>
            </a:xfrm>
            <a:custGeom>
              <a:rect b="b" l="l" r="r" t="t"/>
              <a:pathLst>
                <a:path extrusionOk="0" h="473" w="395">
                  <a:moveTo>
                    <a:pt x="224" y="1"/>
                  </a:moveTo>
                  <a:lnTo>
                    <a:pt x="1" y="434"/>
                  </a:lnTo>
                  <a:lnTo>
                    <a:pt x="53" y="473"/>
                  </a:lnTo>
                  <a:lnTo>
                    <a:pt x="394" y="132"/>
                  </a:lnTo>
                  <a:lnTo>
                    <a:pt x="316" y="40"/>
                  </a:lnTo>
                  <a:lnTo>
                    <a:pt x="22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21" name="Google Shape;21;p19"/>
          <p:cNvCxnSpPr/>
          <p:nvPr/>
        </p:nvCxnSpPr>
        <p:spPr>
          <a:xfrm>
            <a:off x="713250" y="313775"/>
            <a:ext cx="7717500" cy="0"/>
          </a:xfrm>
          <a:prstGeom prst="straightConnector1">
            <a:avLst/>
          </a:prstGeom>
          <a:noFill/>
          <a:ln cap="flat" cmpd="sng" w="38100">
            <a:solidFill>
              <a:schemeClr val="dk2"/>
            </a:solidFill>
            <a:prstDash val="solid"/>
            <a:round/>
            <a:headEnd len="sm" w="sm" type="none"/>
            <a:tailEnd len="sm" w="sm" type="none"/>
          </a:ln>
        </p:spPr>
      </p:cxnSp>
      <p:grpSp>
        <p:nvGrpSpPr>
          <p:cNvPr id="22" name="Google Shape;22;p19"/>
          <p:cNvGrpSpPr/>
          <p:nvPr/>
        </p:nvGrpSpPr>
        <p:grpSpPr>
          <a:xfrm>
            <a:off x="228563" y="164263"/>
            <a:ext cx="288769" cy="299030"/>
            <a:chOff x="6532452" y="2680030"/>
            <a:chExt cx="133399" cy="138133"/>
          </a:xfrm>
        </p:grpSpPr>
        <p:sp>
          <p:nvSpPr>
            <p:cNvPr id="23" name="Google Shape;23;p19"/>
            <p:cNvSpPr/>
            <p:nvPr/>
          </p:nvSpPr>
          <p:spPr>
            <a:xfrm>
              <a:off x="6585465" y="2680030"/>
              <a:ext cx="28874" cy="59249"/>
            </a:xfrm>
            <a:custGeom>
              <a:rect b="b" l="l" r="r" t="t"/>
              <a:pathLst>
                <a:path extrusionOk="0" h="513" w="250">
                  <a:moveTo>
                    <a:pt x="118" y="1"/>
                  </a:moveTo>
                  <a:lnTo>
                    <a:pt x="0" y="27"/>
                  </a:lnTo>
                  <a:lnTo>
                    <a:pt x="79" y="513"/>
                  </a:lnTo>
                  <a:lnTo>
                    <a:pt x="145" y="513"/>
                  </a:lnTo>
                  <a:lnTo>
                    <a:pt x="250" y="27"/>
                  </a:lnTo>
                  <a:lnTo>
                    <a:pt x="118"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 name="Google Shape;24;p19"/>
            <p:cNvSpPr/>
            <p:nvPr/>
          </p:nvSpPr>
          <p:spPr>
            <a:xfrm>
              <a:off x="6549083" y="2687653"/>
              <a:ext cx="48624" cy="54629"/>
            </a:xfrm>
            <a:custGeom>
              <a:rect b="b" l="l" r="r" t="t"/>
              <a:pathLst>
                <a:path extrusionOk="0" h="473" w="421">
                  <a:moveTo>
                    <a:pt x="197" y="0"/>
                  </a:moveTo>
                  <a:lnTo>
                    <a:pt x="92" y="53"/>
                  </a:lnTo>
                  <a:lnTo>
                    <a:pt x="0" y="145"/>
                  </a:lnTo>
                  <a:lnTo>
                    <a:pt x="368" y="473"/>
                  </a:lnTo>
                  <a:lnTo>
                    <a:pt x="420" y="447"/>
                  </a:lnTo>
                  <a:lnTo>
                    <a:pt x="197"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 name="Google Shape;25;p19"/>
            <p:cNvSpPr/>
            <p:nvPr/>
          </p:nvSpPr>
          <p:spPr>
            <a:xfrm>
              <a:off x="6532452" y="2713409"/>
              <a:ext cx="59135" cy="34995"/>
            </a:xfrm>
            <a:custGeom>
              <a:rect b="b" l="l" r="r" t="t"/>
              <a:pathLst>
                <a:path extrusionOk="0" h="303" w="512">
                  <a:moveTo>
                    <a:pt x="79" y="1"/>
                  </a:moveTo>
                  <a:lnTo>
                    <a:pt x="13" y="119"/>
                  </a:lnTo>
                  <a:lnTo>
                    <a:pt x="0" y="237"/>
                  </a:lnTo>
                  <a:lnTo>
                    <a:pt x="499" y="302"/>
                  </a:lnTo>
                  <a:lnTo>
                    <a:pt x="512" y="237"/>
                  </a:lnTo>
                  <a:lnTo>
                    <a:pt x="79"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 name="Google Shape;26;p19"/>
            <p:cNvSpPr/>
            <p:nvPr/>
          </p:nvSpPr>
          <p:spPr>
            <a:xfrm>
              <a:off x="6532452" y="2748289"/>
              <a:ext cx="59135" cy="31877"/>
            </a:xfrm>
            <a:custGeom>
              <a:rect b="b" l="l" r="r" t="t"/>
              <a:pathLst>
                <a:path extrusionOk="0" h="276" w="512">
                  <a:moveTo>
                    <a:pt x="472" y="0"/>
                  </a:moveTo>
                  <a:lnTo>
                    <a:pt x="0" y="66"/>
                  </a:lnTo>
                  <a:lnTo>
                    <a:pt x="13" y="197"/>
                  </a:lnTo>
                  <a:lnTo>
                    <a:pt x="66" y="276"/>
                  </a:lnTo>
                  <a:lnTo>
                    <a:pt x="512" y="53"/>
                  </a:lnTo>
                  <a:lnTo>
                    <a:pt x="47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 name="Google Shape;27;p19"/>
            <p:cNvSpPr/>
            <p:nvPr/>
          </p:nvSpPr>
          <p:spPr>
            <a:xfrm>
              <a:off x="6549083" y="2754294"/>
              <a:ext cx="45622" cy="54745"/>
            </a:xfrm>
            <a:custGeom>
              <a:rect b="b" l="l" r="r" t="t"/>
              <a:pathLst>
                <a:path extrusionOk="0" h="474" w="395">
                  <a:moveTo>
                    <a:pt x="355" y="1"/>
                  </a:moveTo>
                  <a:lnTo>
                    <a:pt x="0" y="342"/>
                  </a:lnTo>
                  <a:lnTo>
                    <a:pt x="92" y="434"/>
                  </a:lnTo>
                  <a:lnTo>
                    <a:pt x="184" y="473"/>
                  </a:lnTo>
                  <a:lnTo>
                    <a:pt x="394" y="27"/>
                  </a:lnTo>
                  <a:lnTo>
                    <a:pt x="355"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 name="Google Shape;28;p19"/>
            <p:cNvSpPr/>
            <p:nvPr/>
          </p:nvSpPr>
          <p:spPr>
            <a:xfrm>
              <a:off x="6583963" y="2757413"/>
              <a:ext cx="27373" cy="60750"/>
            </a:xfrm>
            <a:custGeom>
              <a:rect b="b" l="l" r="r" t="t"/>
              <a:pathLst>
                <a:path extrusionOk="0" h="526" w="237">
                  <a:moveTo>
                    <a:pt x="92" y="0"/>
                  </a:moveTo>
                  <a:lnTo>
                    <a:pt x="0" y="499"/>
                  </a:lnTo>
                  <a:lnTo>
                    <a:pt x="131" y="525"/>
                  </a:lnTo>
                  <a:lnTo>
                    <a:pt x="236" y="499"/>
                  </a:lnTo>
                  <a:lnTo>
                    <a:pt x="145"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 name="Google Shape;29;p19"/>
            <p:cNvSpPr/>
            <p:nvPr/>
          </p:nvSpPr>
          <p:spPr>
            <a:xfrm>
              <a:off x="6600595" y="2755796"/>
              <a:ext cx="47123" cy="54745"/>
            </a:xfrm>
            <a:custGeom>
              <a:rect b="b" l="l" r="r" t="t"/>
              <a:pathLst>
                <a:path extrusionOk="0" h="474" w="408">
                  <a:moveTo>
                    <a:pt x="53" y="1"/>
                  </a:moveTo>
                  <a:lnTo>
                    <a:pt x="1" y="27"/>
                  </a:lnTo>
                  <a:lnTo>
                    <a:pt x="211" y="473"/>
                  </a:lnTo>
                  <a:lnTo>
                    <a:pt x="329" y="421"/>
                  </a:lnTo>
                  <a:lnTo>
                    <a:pt x="407" y="329"/>
                  </a:lnTo>
                  <a:lnTo>
                    <a:pt x="5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 name="Google Shape;30;p19"/>
            <p:cNvSpPr/>
            <p:nvPr/>
          </p:nvSpPr>
          <p:spPr>
            <a:xfrm>
              <a:off x="6606716" y="2748289"/>
              <a:ext cx="59135" cy="33494"/>
            </a:xfrm>
            <a:custGeom>
              <a:rect b="b" l="l" r="r" t="t"/>
              <a:pathLst>
                <a:path extrusionOk="0" h="290" w="512">
                  <a:moveTo>
                    <a:pt x="13" y="0"/>
                  </a:moveTo>
                  <a:lnTo>
                    <a:pt x="0" y="66"/>
                  </a:lnTo>
                  <a:lnTo>
                    <a:pt x="420" y="289"/>
                  </a:lnTo>
                  <a:lnTo>
                    <a:pt x="486" y="184"/>
                  </a:lnTo>
                  <a:lnTo>
                    <a:pt x="512" y="79"/>
                  </a:lnTo>
                  <a:lnTo>
                    <a:pt x="13"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 name="Google Shape;31;p19"/>
            <p:cNvSpPr/>
            <p:nvPr/>
          </p:nvSpPr>
          <p:spPr>
            <a:xfrm>
              <a:off x="6606716" y="2716412"/>
              <a:ext cx="59135" cy="33494"/>
            </a:xfrm>
            <a:custGeom>
              <a:rect b="b" l="l" r="r" t="t"/>
              <a:pathLst>
                <a:path extrusionOk="0" h="290" w="512">
                  <a:moveTo>
                    <a:pt x="420" y="1"/>
                  </a:moveTo>
                  <a:lnTo>
                    <a:pt x="0" y="224"/>
                  </a:lnTo>
                  <a:lnTo>
                    <a:pt x="13" y="289"/>
                  </a:lnTo>
                  <a:lnTo>
                    <a:pt x="512" y="224"/>
                  </a:lnTo>
                  <a:lnTo>
                    <a:pt x="486" y="93"/>
                  </a:lnTo>
                  <a:lnTo>
                    <a:pt x="420"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 name="Google Shape;32;p19"/>
            <p:cNvSpPr/>
            <p:nvPr/>
          </p:nvSpPr>
          <p:spPr>
            <a:xfrm>
              <a:off x="6602096" y="2689154"/>
              <a:ext cx="45622" cy="54629"/>
            </a:xfrm>
            <a:custGeom>
              <a:rect b="b" l="l" r="r" t="t"/>
              <a:pathLst>
                <a:path extrusionOk="0" h="473" w="395">
                  <a:moveTo>
                    <a:pt x="224" y="1"/>
                  </a:moveTo>
                  <a:lnTo>
                    <a:pt x="1" y="434"/>
                  </a:lnTo>
                  <a:lnTo>
                    <a:pt x="53" y="473"/>
                  </a:lnTo>
                  <a:lnTo>
                    <a:pt x="394" y="132"/>
                  </a:lnTo>
                  <a:lnTo>
                    <a:pt x="316" y="40"/>
                  </a:lnTo>
                  <a:lnTo>
                    <a:pt x="22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3" name="Google Shape;33;p19"/>
          <p:cNvGrpSpPr/>
          <p:nvPr/>
        </p:nvGrpSpPr>
        <p:grpSpPr>
          <a:xfrm>
            <a:off x="8626638" y="4675626"/>
            <a:ext cx="288769" cy="299030"/>
            <a:chOff x="6532452" y="2680030"/>
            <a:chExt cx="133399" cy="138133"/>
          </a:xfrm>
        </p:grpSpPr>
        <p:sp>
          <p:nvSpPr>
            <p:cNvPr id="34" name="Google Shape;34;p19"/>
            <p:cNvSpPr/>
            <p:nvPr/>
          </p:nvSpPr>
          <p:spPr>
            <a:xfrm>
              <a:off x="6585465" y="2680030"/>
              <a:ext cx="28874" cy="59249"/>
            </a:xfrm>
            <a:custGeom>
              <a:rect b="b" l="l" r="r" t="t"/>
              <a:pathLst>
                <a:path extrusionOk="0" h="513" w="250">
                  <a:moveTo>
                    <a:pt x="118" y="1"/>
                  </a:moveTo>
                  <a:lnTo>
                    <a:pt x="0" y="27"/>
                  </a:lnTo>
                  <a:lnTo>
                    <a:pt x="79" y="513"/>
                  </a:lnTo>
                  <a:lnTo>
                    <a:pt x="145" y="513"/>
                  </a:lnTo>
                  <a:lnTo>
                    <a:pt x="250" y="27"/>
                  </a:lnTo>
                  <a:lnTo>
                    <a:pt x="118"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 name="Google Shape;35;p19"/>
            <p:cNvSpPr/>
            <p:nvPr/>
          </p:nvSpPr>
          <p:spPr>
            <a:xfrm>
              <a:off x="6549083" y="2687653"/>
              <a:ext cx="48624" cy="54629"/>
            </a:xfrm>
            <a:custGeom>
              <a:rect b="b" l="l" r="r" t="t"/>
              <a:pathLst>
                <a:path extrusionOk="0" h="473" w="421">
                  <a:moveTo>
                    <a:pt x="197" y="0"/>
                  </a:moveTo>
                  <a:lnTo>
                    <a:pt x="92" y="53"/>
                  </a:lnTo>
                  <a:lnTo>
                    <a:pt x="0" y="145"/>
                  </a:lnTo>
                  <a:lnTo>
                    <a:pt x="368" y="473"/>
                  </a:lnTo>
                  <a:lnTo>
                    <a:pt x="420" y="447"/>
                  </a:lnTo>
                  <a:lnTo>
                    <a:pt x="197"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 name="Google Shape;36;p19"/>
            <p:cNvSpPr/>
            <p:nvPr/>
          </p:nvSpPr>
          <p:spPr>
            <a:xfrm>
              <a:off x="6532452" y="2713409"/>
              <a:ext cx="59135" cy="34995"/>
            </a:xfrm>
            <a:custGeom>
              <a:rect b="b" l="l" r="r" t="t"/>
              <a:pathLst>
                <a:path extrusionOk="0" h="303" w="512">
                  <a:moveTo>
                    <a:pt x="79" y="1"/>
                  </a:moveTo>
                  <a:lnTo>
                    <a:pt x="13" y="119"/>
                  </a:lnTo>
                  <a:lnTo>
                    <a:pt x="0" y="237"/>
                  </a:lnTo>
                  <a:lnTo>
                    <a:pt x="499" y="302"/>
                  </a:lnTo>
                  <a:lnTo>
                    <a:pt x="512" y="237"/>
                  </a:lnTo>
                  <a:lnTo>
                    <a:pt x="79"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Google Shape;37;p19"/>
            <p:cNvSpPr/>
            <p:nvPr/>
          </p:nvSpPr>
          <p:spPr>
            <a:xfrm>
              <a:off x="6532452" y="2748289"/>
              <a:ext cx="59135" cy="31877"/>
            </a:xfrm>
            <a:custGeom>
              <a:rect b="b" l="l" r="r" t="t"/>
              <a:pathLst>
                <a:path extrusionOk="0" h="276" w="512">
                  <a:moveTo>
                    <a:pt x="472" y="0"/>
                  </a:moveTo>
                  <a:lnTo>
                    <a:pt x="0" y="66"/>
                  </a:lnTo>
                  <a:lnTo>
                    <a:pt x="13" y="197"/>
                  </a:lnTo>
                  <a:lnTo>
                    <a:pt x="66" y="276"/>
                  </a:lnTo>
                  <a:lnTo>
                    <a:pt x="512" y="53"/>
                  </a:lnTo>
                  <a:lnTo>
                    <a:pt x="47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 name="Google Shape;38;p19"/>
            <p:cNvSpPr/>
            <p:nvPr/>
          </p:nvSpPr>
          <p:spPr>
            <a:xfrm>
              <a:off x="6549083" y="2754294"/>
              <a:ext cx="45622" cy="54745"/>
            </a:xfrm>
            <a:custGeom>
              <a:rect b="b" l="l" r="r" t="t"/>
              <a:pathLst>
                <a:path extrusionOk="0" h="474" w="395">
                  <a:moveTo>
                    <a:pt x="355" y="1"/>
                  </a:moveTo>
                  <a:lnTo>
                    <a:pt x="0" y="342"/>
                  </a:lnTo>
                  <a:lnTo>
                    <a:pt x="92" y="434"/>
                  </a:lnTo>
                  <a:lnTo>
                    <a:pt x="184" y="473"/>
                  </a:lnTo>
                  <a:lnTo>
                    <a:pt x="394" y="27"/>
                  </a:lnTo>
                  <a:lnTo>
                    <a:pt x="355"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 name="Google Shape;39;p19"/>
            <p:cNvSpPr/>
            <p:nvPr/>
          </p:nvSpPr>
          <p:spPr>
            <a:xfrm>
              <a:off x="6583963" y="2757413"/>
              <a:ext cx="27373" cy="60750"/>
            </a:xfrm>
            <a:custGeom>
              <a:rect b="b" l="l" r="r" t="t"/>
              <a:pathLst>
                <a:path extrusionOk="0" h="526" w="237">
                  <a:moveTo>
                    <a:pt x="92" y="0"/>
                  </a:moveTo>
                  <a:lnTo>
                    <a:pt x="0" y="499"/>
                  </a:lnTo>
                  <a:lnTo>
                    <a:pt x="131" y="525"/>
                  </a:lnTo>
                  <a:lnTo>
                    <a:pt x="236" y="499"/>
                  </a:lnTo>
                  <a:lnTo>
                    <a:pt x="145"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 name="Google Shape;40;p19"/>
            <p:cNvSpPr/>
            <p:nvPr/>
          </p:nvSpPr>
          <p:spPr>
            <a:xfrm>
              <a:off x="6600595" y="2755796"/>
              <a:ext cx="47123" cy="54745"/>
            </a:xfrm>
            <a:custGeom>
              <a:rect b="b" l="l" r="r" t="t"/>
              <a:pathLst>
                <a:path extrusionOk="0" h="474" w="408">
                  <a:moveTo>
                    <a:pt x="53" y="1"/>
                  </a:moveTo>
                  <a:lnTo>
                    <a:pt x="1" y="27"/>
                  </a:lnTo>
                  <a:lnTo>
                    <a:pt x="211" y="473"/>
                  </a:lnTo>
                  <a:lnTo>
                    <a:pt x="329" y="421"/>
                  </a:lnTo>
                  <a:lnTo>
                    <a:pt x="407" y="329"/>
                  </a:lnTo>
                  <a:lnTo>
                    <a:pt x="5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 name="Google Shape;41;p19"/>
            <p:cNvSpPr/>
            <p:nvPr/>
          </p:nvSpPr>
          <p:spPr>
            <a:xfrm>
              <a:off x="6606716" y="2748289"/>
              <a:ext cx="59135" cy="33494"/>
            </a:xfrm>
            <a:custGeom>
              <a:rect b="b" l="l" r="r" t="t"/>
              <a:pathLst>
                <a:path extrusionOk="0" h="290" w="512">
                  <a:moveTo>
                    <a:pt x="13" y="0"/>
                  </a:moveTo>
                  <a:lnTo>
                    <a:pt x="0" y="66"/>
                  </a:lnTo>
                  <a:lnTo>
                    <a:pt x="420" y="289"/>
                  </a:lnTo>
                  <a:lnTo>
                    <a:pt x="486" y="184"/>
                  </a:lnTo>
                  <a:lnTo>
                    <a:pt x="512" y="79"/>
                  </a:lnTo>
                  <a:lnTo>
                    <a:pt x="13"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 name="Google Shape;42;p19"/>
            <p:cNvSpPr/>
            <p:nvPr/>
          </p:nvSpPr>
          <p:spPr>
            <a:xfrm>
              <a:off x="6606716" y="2716412"/>
              <a:ext cx="59135" cy="33494"/>
            </a:xfrm>
            <a:custGeom>
              <a:rect b="b" l="l" r="r" t="t"/>
              <a:pathLst>
                <a:path extrusionOk="0" h="290" w="512">
                  <a:moveTo>
                    <a:pt x="420" y="1"/>
                  </a:moveTo>
                  <a:lnTo>
                    <a:pt x="0" y="224"/>
                  </a:lnTo>
                  <a:lnTo>
                    <a:pt x="13" y="289"/>
                  </a:lnTo>
                  <a:lnTo>
                    <a:pt x="512" y="224"/>
                  </a:lnTo>
                  <a:lnTo>
                    <a:pt x="486" y="93"/>
                  </a:lnTo>
                  <a:lnTo>
                    <a:pt x="420"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 name="Google Shape;43;p19"/>
            <p:cNvSpPr/>
            <p:nvPr/>
          </p:nvSpPr>
          <p:spPr>
            <a:xfrm>
              <a:off x="6602096" y="2689154"/>
              <a:ext cx="45622" cy="54629"/>
            </a:xfrm>
            <a:custGeom>
              <a:rect b="b" l="l" r="r" t="t"/>
              <a:pathLst>
                <a:path extrusionOk="0" h="473" w="395">
                  <a:moveTo>
                    <a:pt x="224" y="1"/>
                  </a:moveTo>
                  <a:lnTo>
                    <a:pt x="1" y="434"/>
                  </a:lnTo>
                  <a:lnTo>
                    <a:pt x="53" y="473"/>
                  </a:lnTo>
                  <a:lnTo>
                    <a:pt x="394" y="132"/>
                  </a:lnTo>
                  <a:lnTo>
                    <a:pt x="316" y="40"/>
                  </a:lnTo>
                  <a:lnTo>
                    <a:pt x="22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44" name="Google Shape;44;p19"/>
          <p:cNvCxnSpPr/>
          <p:nvPr/>
        </p:nvCxnSpPr>
        <p:spPr>
          <a:xfrm>
            <a:off x="713225" y="4825150"/>
            <a:ext cx="7717500" cy="0"/>
          </a:xfrm>
          <a:prstGeom prst="straightConnector1">
            <a:avLst/>
          </a:prstGeom>
          <a:noFill/>
          <a:ln cap="flat" cmpd="sng" w="38100">
            <a:solidFill>
              <a:schemeClr val="dk2"/>
            </a:solidFill>
            <a:prstDash val="solid"/>
            <a:round/>
            <a:headEnd len="sm" w="sm" type="none"/>
            <a:tailEnd len="sm" w="sm" type="none"/>
          </a:ln>
        </p:spPr>
      </p:cxnSp>
      <p:grpSp>
        <p:nvGrpSpPr>
          <p:cNvPr id="45" name="Google Shape;45;p19"/>
          <p:cNvGrpSpPr/>
          <p:nvPr/>
        </p:nvGrpSpPr>
        <p:grpSpPr>
          <a:xfrm>
            <a:off x="228538" y="4675638"/>
            <a:ext cx="288769" cy="299030"/>
            <a:chOff x="6532452" y="2680030"/>
            <a:chExt cx="133399" cy="138133"/>
          </a:xfrm>
        </p:grpSpPr>
        <p:sp>
          <p:nvSpPr>
            <p:cNvPr id="46" name="Google Shape;46;p19"/>
            <p:cNvSpPr/>
            <p:nvPr/>
          </p:nvSpPr>
          <p:spPr>
            <a:xfrm>
              <a:off x="6585465" y="2680030"/>
              <a:ext cx="28874" cy="59249"/>
            </a:xfrm>
            <a:custGeom>
              <a:rect b="b" l="l" r="r" t="t"/>
              <a:pathLst>
                <a:path extrusionOk="0" h="513" w="250">
                  <a:moveTo>
                    <a:pt x="118" y="1"/>
                  </a:moveTo>
                  <a:lnTo>
                    <a:pt x="0" y="27"/>
                  </a:lnTo>
                  <a:lnTo>
                    <a:pt x="79" y="513"/>
                  </a:lnTo>
                  <a:lnTo>
                    <a:pt x="145" y="513"/>
                  </a:lnTo>
                  <a:lnTo>
                    <a:pt x="250" y="27"/>
                  </a:lnTo>
                  <a:lnTo>
                    <a:pt x="118"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 name="Google Shape;47;p19"/>
            <p:cNvSpPr/>
            <p:nvPr/>
          </p:nvSpPr>
          <p:spPr>
            <a:xfrm>
              <a:off x="6549083" y="2687653"/>
              <a:ext cx="48624" cy="54629"/>
            </a:xfrm>
            <a:custGeom>
              <a:rect b="b" l="l" r="r" t="t"/>
              <a:pathLst>
                <a:path extrusionOk="0" h="473" w="421">
                  <a:moveTo>
                    <a:pt x="197" y="0"/>
                  </a:moveTo>
                  <a:lnTo>
                    <a:pt x="92" y="53"/>
                  </a:lnTo>
                  <a:lnTo>
                    <a:pt x="0" y="145"/>
                  </a:lnTo>
                  <a:lnTo>
                    <a:pt x="368" y="473"/>
                  </a:lnTo>
                  <a:lnTo>
                    <a:pt x="420" y="447"/>
                  </a:lnTo>
                  <a:lnTo>
                    <a:pt x="197"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 name="Google Shape;48;p19"/>
            <p:cNvSpPr/>
            <p:nvPr/>
          </p:nvSpPr>
          <p:spPr>
            <a:xfrm>
              <a:off x="6532452" y="2713409"/>
              <a:ext cx="59135" cy="34995"/>
            </a:xfrm>
            <a:custGeom>
              <a:rect b="b" l="l" r="r" t="t"/>
              <a:pathLst>
                <a:path extrusionOk="0" h="303" w="512">
                  <a:moveTo>
                    <a:pt x="79" y="1"/>
                  </a:moveTo>
                  <a:lnTo>
                    <a:pt x="13" y="119"/>
                  </a:lnTo>
                  <a:lnTo>
                    <a:pt x="0" y="237"/>
                  </a:lnTo>
                  <a:lnTo>
                    <a:pt x="499" y="302"/>
                  </a:lnTo>
                  <a:lnTo>
                    <a:pt x="512" y="237"/>
                  </a:lnTo>
                  <a:lnTo>
                    <a:pt x="79"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 name="Google Shape;49;p19"/>
            <p:cNvSpPr/>
            <p:nvPr/>
          </p:nvSpPr>
          <p:spPr>
            <a:xfrm>
              <a:off x="6532452" y="2748289"/>
              <a:ext cx="59135" cy="31877"/>
            </a:xfrm>
            <a:custGeom>
              <a:rect b="b" l="l" r="r" t="t"/>
              <a:pathLst>
                <a:path extrusionOk="0" h="276" w="512">
                  <a:moveTo>
                    <a:pt x="472" y="0"/>
                  </a:moveTo>
                  <a:lnTo>
                    <a:pt x="0" y="66"/>
                  </a:lnTo>
                  <a:lnTo>
                    <a:pt x="13" y="197"/>
                  </a:lnTo>
                  <a:lnTo>
                    <a:pt x="66" y="276"/>
                  </a:lnTo>
                  <a:lnTo>
                    <a:pt x="512" y="53"/>
                  </a:lnTo>
                  <a:lnTo>
                    <a:pt x="47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 name="Google Shape;50;p19"/>
            <p:cNvSpPr/>
            <p:nvPr/>
          </p:nvSpPr>
          <p:spPr>
            <a:xfrm>
              <a:off x="6549083" y="2754294"/>
              <a:ext cx="45622" cy="54745"/>
            </a:xfrm>
            <a:custGeom>
              <a:rect b="b" l="l" r="r" t="t"/>
              <a:pathLst>
                <a:path extrusionOk="0" h="474" w="395">
                  <a:moveTo>
                    <a:pt x="355" y="1"/>
                  </a:moveTo>
                  <a:lnTo>
                    <a:pt x="0" y="342"/>
                  </a:lnTo>
                  <a:lnTo>
                    <a:pt x="92" y="434"/>
                  </a:lnTo>
                  <a:lnTo>
                    <a:pt x="184" y="473"/>
                  </a:lnTo>
                  <a:lnTo>
                    <a:pt x="394" y="27"/>
                  </a:lnTo>
                  <a:lnTo>
                    <a:pt x="355"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 name="Google Shape;51;p19"/>
            <p:cNvSpPr/>
            <p:nvPr/>
          </p:nvSpPr>
          <p:spPr>
            <a:xfrm>
              <a:off x="6583963" y="2757413"/>
              <a:ext cx="27373" cy="60750"/>
            </a:xfrm>
            <a:custGeom>
              <a:rect b="b" l="l" r="r" t="t"/>
              <a:pathLst>
                <a:path extrusionOk="0" h="526" w="237">
                  <a:moveTo>
                    <a:pt x="92" y="0"/>
                  </a:moveTo>
                  <a:lnTo>
                    <a:pt x="0" y="499"/>
                  </a:lnTo>
                  <a:lnTo>
                    <a:pt x="131" y="525"/>
                  </a:lnTo>
                  <a:lnTo>
                    <a:pt x="236" y="499"/>
                  </a:lnTo>
                  <a:lnTo>
                    <a:pt x="145"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 name="Google Shape;52;p19"/>
            <p:cNvSpPr/>
            <p:nvPr/>
          </p:nvSpPr>
          <p:spPr>
            <a:xfrm>
              <a:off x="6600595" y="2755796"/>
              <a:ext cx="47123" cy="54745"/>
            </a:xfrm>
            <a:custGeom>
              <a:rect b="b" l="l" r="r" t="t"/>
              <a:pathLst>
                <a:path extrusionOk="0" h="474" w="408">
                  <a:moveTo>
                    <a:pt x="53" y="1"/>
                  </a:moveTo>
                  <a:lnTo>
                    <a:pt x="1" y="27"/>
                  </a:lnTo>
                  <a:lnTo>
                    <a:pt x="211" y="473"/>
                  </a:lnTo>
                  <a:lnTo>
                    <a:pt x="329" y="421"/>
                  </a:lnTo>
                  <a:lnTo>
                    <a:pt x="407" y="329"/>
                  </a:lnTo>
                  <a:lnTo>
                    <a:pt x="5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 name="Google Shape;53;p19"/>
            <p:cNvSpPr/>
            <p:nvPr/>
          </p:nvSpPr>
          <p:spPr>
            <a:xfrm>
              <a:off x="6606716" y="2748289"/>
              <a:ext cx="59135" cy="33494"/>
            </a:xfrm>
            <a:custGeom>
              <a:rect b="b" l="l" r="r" t="t"/>
              <a:pathLst>
                <a:path extrusionOk="0" h="290" w="512">
                  <a:moveTo>
                    <a:pt x="13" y="0"/>
                  </a:moveTo>
                  <a:lnTo>
                    <a:pt x="0" y="66"/>
                  </a:lnTo>
                  <a:lnTo>
                    <a:pt x="420" y="289"/>
                  </a:lnTo>
                  <a:lnTo>
                    <a:pt x="486" y="184"/>
                  </a:lnTo>
                  <a:lnTo>
                    <a:pt x="512" y="79"/>
                  </a:lnTo>
                  <a:lnTo>
                    <a:pt x="13"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 name="Google Shape;54;p19"/>
            <p:cNvSpPr/>
            <p:nvPr/>
          </p:nvSpPr>
          <p:spPr>
            <a:xfrm>
              <a:off x="6606716" y="2716412"/>
              <a:ext cx="59135" cy="33494"/>
            </a:xfrm>
            <a:custGeom>
              <a:rect b="b" l="l" r="r" t="t"/>
              <a:pathLst>
                <a:path extrusionOk="0" h="290" w="512">
                  <a:moveTo>
                    <a:pt x="420" y="1"/>
                  </a:moveTo>
                  <a:lnTo>
                    <a:pt x="0" y="224"/>
                  </a:lnTo>
                  <a:lnTo>
                    <a:pt x="13" y="289"/>
                  </a:lnTo>
                  <a:lnTo>
                    <a:pt x="512" y="224"/>
                  </a:lnTo>
                  <a:lnTo>
                    <a:pt x="486" y="93"/>
                  </a:lnTo>
                  <a:lnTo>
                    <a:pt x="420"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 name="Google Shape;55;p19"/>
            <p:cNvSpPr/>
            <p:nvPr/>
          </p:nvSpPr>
          <p:spPr>
            <a:xfrm>
              <a:off x="6602096" y="2689154"/>
              <a:ext cx="45622" cy="54629"/>
            </a:xfrm>
            <a:custGeom>
              <a:rect b="b" l="l" r="r" t="t"/>
              <a:pathLst>
                <a:path extrusionOk="0" h="473" w="395">
                  <a:moveTo>
                    <a:pt x="224" y="1"/>
                  </a:moveTo>
                  <a:lnTo>
                    <a:pt x="1" y="434"/>
                  </a:lnTo>
                  <a:lnTo>
                    <a:pt x="53" y="473"/>
                  </a:lnTo>
                  <a:lnTo>
                    <a:pt x="394" y="132"/>
                  </a:lnTo>
                  <a:lnTo>
                    <a:pt x="316" y="40"/>
                  </a:lnTo>
                  <a:lnTo>
                    <a:pt x="22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6" name="Google Shape;56;p19"/>
          <p:cNvSpPr txBox="1"/>
          <p:nvPr>
            <p:ph type="ctrTitle"/>
          </p:nvPr>
        </p:nvSpPr>
        <p:spPr>
          <a:xfrm>
            <a:off x="713250" y="1199538"/>
            <a:ext cx="4014000" cy="1920300"/>
          </a:xfrm>
          <a:prstGeom prst="rect">
            <a:avLst/>
          </a:prstGeom>
          <a:noFill/>
          <a:ln>
            <a:noFill/>
          </a:ln>
        </p:spPr>
        <p:txBody>
          <a:bodyPr anchorCtr="0" anchor="ctr" bIns="91425" lIns="91425" spcFirstLastPara="1" rIns="91425" wrap="square" tIns="91425">
            <a:noAutofit/>
          </a:bodyPr>
          <a:lstStyle>
            <a:lvl1pPr lvl="0" algn="l">
              <a:lnSpc>
                <a:spcPct val="90000"/>
              </a:lnSpc>
              <a:spcBef>
                <a:spcPts val="0"/>
              </a:spcBef>
              <a:spcAft>
                <a:spcPts val="0"/>
              </a:spcAft>
              <a:buClr>
                <a:srgbClr val="191919"/>
              </a:buClr>
              <a:buSzPts val="5200"/>
              <a:buFont typeface="Montserrat ExtraBold"/>
              <a:buNone/>
              <a:defRPr b="0" sz="5400"/>
            </a:lvl1pPr>
            <a:lvl2pPr lvl="1" algn="ctr">
              <a:lnSpc>
                <a:spcPct val="100000"/>
              </a:lnSpc>
              <a:spcBef>
                <a:spcPts val="0"/>
              </a:spcBef>
              <a:spcAft>
                <a:spcPts val="0"/>
              </a:spcAft>
              <a:buClr>
                <a:srgbClr val="191919"/>
              </a:buClr>
              <a:buSzPts val="5200"/>
              <a:buNone/>
              <a:defRPr sz="5200">
                <a:solidFill>
                  <a:srgbClr val="191919"/>
                </a:solidFill>
              </a:defRPr>
            </a:lvl2pPr>
            <a:lvl3pPr lvl="2" algn="ctr">
              <a:lnSpc>
                <a:spcPct val="100000"/>
              </a:lnSpc>
              <a:spcBef>
                <a:spcPts val="0"/>
              </a:spcBef>
              <a:spcAft>
                <a:spcPts val="0"/>
              </a:spcAft>
              <a:buClr>
                <a:srgbClr val="191919"/>
              </a:buClr>
              <a:buSzPts val="5200"/>
              <a:buNone/>
              <a:defRPr sz="5200">
                <a:solidFill>
                  <a:srgbClr val="191919"/>
                </a:solidFill>
              </a:defRPr>
            </a:lvl3pPr>
            <a:lvl4pPr lvl="3" algn="ctr">
              <a:lnSpc>
                <a:spcPct val="100000"/>
              </a:lnSpc>
              <a:spcBef>
                <a:spcPts val="0"/>
              </a:spcBef>
              <a:spcAft>
                <a:spcPts val="0"/>
              </a:spcAft>
              <a:buClr>
                <a:srgbClr val="191919"/>
              </a:buClr>
              <a:buSzPts val="5200"/>
              <a:buNone/>
              <a:defRPr sz="5200">
                <a:solidFill>
                  <a:srgbClr val="191919"/>
                </a:solidFill>
              </a:defRPr>
            </a:lvl4pPr>
            <a:lvl5pPr lvl="4" algn="ctr">
              <a:lnSpc>
                <a:spcPct val="100000"/>
              </a:lnSpc>
              <a:spcBef>
                <a:spcPts val="0"/>
              </a:spcBef>
              <a:spcAft>
                <a:spcPts val="0"/>
              </a:spcAft>
              <a:buClr>
                <a:srgbClr val="191919"/>
              </a:buClr>
              <a:buSzPts val="5200"/>
              <a:buNone/>
              <a:defRPr sz="5200">
                <a:solidFill>
                  <a:srgbClr val="191919"/>
                </a:solidFill>
              </a:defRPr>
            </a:lvl5pPr>
            <a:lvl6pPr lvl="5" algn="ctr">
              <a:lnSpc>
                <a:spcPct val="100000"/>
              </a:lnSpc>
              <a:spcBef>
                <a:spcPts val="0"/>
              </a:spcBef>
              <a:spcAft>
                <a:spcPts val="0"/>
              </a:spcAft>
              <a:buClr>
                <a:srgbClr val="191919"/>
              </a:buClr>
              <a:buSzPts val="5200"/>
              <a:buNone/>
              <a:defRPr sz="5200">
                <a:solidFill>
                  <a:srgbClr val="191919"/>
                </a:solidFill>
              </a:defRPr>
            </a:lvl6pPr>
            <a:lvl7pPr lvl="6" algn="ctr">
              <a:lnSpc>
                <a:spcPct val="100000"/>
              </a:lnSpc>
              <a:spcBef>
                <a:spcPts val="0"/>
              </a:spcBef>
              <a:spcAft>
                <a:spcPts val="0"/>
              </a:spcAft>
              <a:buClr>
                <a:srgbClr val="191919"/>
              </a:buClr>
              <a:buSzPts val="5200"/>
              <a:buNone/>
              <a:defRPr sz="5200">
                <a:solidFill>
                  <a:srgbClr val="191919"/>
                </a:solidFill>
              </a:defRPr>
            </a:lvl7pPr>
            <a:lvl8pPr lvl="7" algn="ctr">
              <a:lnSpc>
                <a:spcPct val="100000"/>
              </a:lnSpc>
              <a:spcBef>
                <a:spcPts val="0"/>
              </a:spcBef>
              <a:spcAft>
                <a:spcPts val="0"/>
              </a:spcAft>
              <a:buClr>
                <a:srgbClr val="191919"/>
              </a:buClr>
              <a:buSzPts val="5200"/>
              <a:buNone/>
              <a:defRPr sz="5200">
                <a:solidFill>
                  <a:srgbClr val="191919"/>
                </a:solidFill>
              </a:defRPr>
            </a:lvl8pPr>
            <a:lvl9pPr lvl="8" algn="ctr">
              <a:lnSpc>
                <a:spcPct val="100000"/>
              </a:lnSpc>
              <a:spcBef>
                <a:spcPts val="0"/>
              </a:spcBef>
              <a:spcAft>
                <a:spcPts val="0"/>
              </a:spcAft>
              <a:buClr>
                <a:srgbClr val="191919"/>
              </a:buClr>
              <a:buSzPts val="5200"/>
              <a:buNone/>
              <a:defRPr sz="5200">
                <a:solidFill>
                  <a:srgbClr val="191919"/>
                </a:solidFill>
              </a:defRPr>
            </a:lvl9pPr>
          </a:lstStyle>
          <a:p/>
        </p:txBody>
      </p:sp>
      <p:sp>
        <p:nvSpPr>
          <p:cNvPr id="57" name="Google Shape;57;p19"/>
          <p:cNvSpPr txBox="1"/>
          <p:nvPr>
            <p:ph idx="1" type="subTitle"/>
          </p:nvPr>
        </p:nvSpPr>
        <p:spPr>
          <a:xfrm>
            <a:off x="713250" y="3432163"/>
            <a:ext cx="2958600" cy="511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8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4">
    <p:spTree>
      <p:nvGrpSpPr>
        <p:cNvPr id="421" name="Shape 421"/>
        <p:cNvGrpSpPr/>
        <p:nvPr/>
      </p:nvGrpSpPr>
      <p:grpSpPr>
        <a:xfrm>
          <a:off x="0" y="0"/>
          <a:ext cx="0" cy="0"/>
          <a:chOff x="0" y="0"/>
          <a:chExt cx="0" cy="0"/>
        </a:xfrm>
      </p:grpSpPr>
      <p:pic>
        <p:nvPicPr>
          <p:cNvPr id="422" name="Google Shape;422;p28"/>
          <p:cNvPicPr preferRelativeResize="0"/>
          <p:nvPr/>
        </p:nvPicPr>
        <p:blipFill rotWithShape="1">
          <a:blip r:embed="rId2">
            <a:alphaModFix amt="29000"/>
          </a:blip>
          <a:srcRect b="0" l="0" r="0" t="0"/>
          <a:stretch/>
        </p:blipFill>
        <p:spPr>
          <a:xfrm>
            <a:off x="0" y="-25060"/>
            <a:ext cx="9144003" cy="5134572"/>
          </a:xfrm>
          <a:prstGeom prst="rect">
            <a:avLst/>
          </a:prstGeom>
          <a:noFill/>
          <a:ln>
            <a:noFill/>
          </a:ln>
        </p:spPr>
      </p:pic>
      <p:grpSp>
        <p:nvGrpSpPr>
          <p:cNvPr id="423" name="Google Shape;423;p28"/>
          <p:cNvGrpSpPr/>
          <p:nvPr/>
        </p:nvGrpSpPr>
        <p:grpSpPr>
          <a:xfrm>
            <a:off x="8626663" y="164251"/>
            <a:ext cx="288769" cy="299030"/>
            <a:chOff x="6532452" y="2680030"/>
            <a:chExt cx="133399" cy="138133"/>
          </a:xfrm>
        </p:grpSpPr>
        <p:sp>
          <p:nvSpPr>
            <p:cNvPr id="424" name="Google Shape;424;p28"/>
            <p:cNvSpPr/>
            <p:nvPr/>
          </p:nvSpPr>
          <p:spPr>
            <a:xfrm>
              <a:off x="6585465" y="2680030"/>
              <a:ext cx="28874" cy="59249"/>
            </a:xfrm>
            <a:custGeom>
              <a:rect b="b" l="l" r="r" t="t"/>
              <a:pathLst>
                <a:path extrusionOk="0" h="513" w="250">
                  <a:moveTo>
                    <a:pt x="118" y="1"/>
                  </a:moveTo>
                  <a:lnTo>
                    <a:pt x="0" y="27"/>
                  </a:lnTo>
                  <a:lnTo>
                    <a:pt x="79" y="513"/>
                  </a:lnTo>
                  <a:lnTo>
                    <a:pt x="145" y="513"/>
                  </a:lnTo>
                  <a:lnTo>
                    <a:pt x="250" y="27"/>
                  </a:lnTo>
                  <a:lnTo>
                    <a:pt x="118"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5" name="Google Shape;425;p28"/>
            <p:cNvSpPr/>
            <p:nvPr/>
          </p:nvSpPr>
          <p:spPr>
            <a:xfrm>
              <a:off x="6549083" y="2687653"/>
              <a:ext cx="48624" cy="54629"/>
            </a:xfrm>
            <a:custGeom>
              <a:rect b="b" l="l" r="r" t="t"/>
              <a:pathLst>
                <a:path extrusionOk="0" h="473" w="421">
                  <a:moveTo>
                    <a:pt x="197" y="0"/>
                  </a:moveTo>
                  <a:lnTo>
                    <a:pt x="92" y="53"/>
                  </a:lnTo>
                  <a:lnTo>
                    <a:pt x="0" y="145"/>
                  </a:lnTo>
                  <a:lnTo>
                    <a:pt x="368" y="473"/>
                  </a:lnTo>
                  <a:lnTo>
                    <a:pt x="420" y="447"/>
                  </a:lnTo>
                  <a:lnTo>
                    <a:pt x="197"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6" name="Google Shape;426;p28"/>
            <p:cNvSpPr/>
            <p:nvPr/>
          </p:nvSpPr>
          <p:spPr>
            <a:xfrm>
              <a:off x="6532452" y="2713409"/>
              <a:ext cx="59135" cy="34995"/>
            </a:xfrm>
            <a:custGeom>
              <a:rect b="b" l="l" r="r" t="t"/>
              <a:pathLst>
                <a:path extrusionOk="0" h="303" w="512">
                  <a:moveTo>
                    <a:pt x="79" y="1"/>
                  </a:moveTo>
                  <a:lnTo>
                    <a:pt x="13" y="119"/>
                  </a:lnTo>
                  <a:lnTo>
                    <a:pt x="0" y="237"/>
                  </a:lnTo>
                  <a:lnTo>
                    <a:pt x="499" y="302"/>
                  </a:lnTo>
                  <a:lnTo>
                    <a:pt x="512" y="237"/>
                  </a:lnTo>
                  <a:lnTo>
                    <a:pt x="79"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7" name="Google Shape;427;p28"/>
            <p:cNvSpPr/>
            <p:nvPr/>
          </p:nvSpPr>
          <p:spPr>
            <a:xfrm>
              <a:off x="6532452" y="2748289"/>
              <a:ext cx="59135" cy="31877"/>
            </a:xfrm>
            <a:custGeom>
              <a:rect b="b" l="l" r="r" t="t"/>
              <a:pathLst>
                <a:path extrusionOk="0" h="276" w="512">
                  <a:moveTo>
                    <a:pt x="472" y="0"/>
                  </a:moveTo>
                  <a:lnTo>
                    <a:pt x="0" y="66"/>
                  </a:lnTo>
                  <a:lnTo>
                    <a:pt x="13" y="197"/>
                  </a:lnTo>
                  <a:lnTo>
                    <a:pt x="66" y="276"/>
                  </a:lnTo>
                  <a:lnTo>
                    <a:pt x="512" y="53"/>
                  </a:lnTo>
                  <a:lnTo>
                    <a:pt x="47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8" name="Google Shape;428;p28"/>
            <p:cNvSpPr/>
            <p:nvPr/>
          </p:nvSpPr>
          <p:spPr>
            <a:xfrm>
              <a:off x="6549083" y="2754294"/>
              <a:ext cx="45622" cy="54745"/>
            </a:xfrm>
            <a:custGeom>
              <a:rect b="b" l="l" r="r" t="t"/>
              <a:pathLst>
                <a:path extrusionOk="0" h="474" w="395">
                  <a:moveTo>
                    <a:pt x="355" y="1"/>
                  </a:moveTo>
                  <a:lnTo>
                    <a:pt x="0" y="342"/>
                  </a:lnTo>
                  <a:lnTo>
                    <a:pt x="92" y="434"/>
                  </a:lnTo>
                  <a:lnTo>
                    <a:pt x="184" y="473"/>
                  </a:lnTo>
                  <a:lnTo>
                    <a:pt x="394" y="27"/>
                  </a:lnTo>
                  <a:lnTo>
                    <a:pt x="355"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9" name="Google Shape;429;p28"/>
            <p:cNvSpPr/>
            <p:nvPr/>
          </p:nvSpPr>
          <p:spPr>
            <a:xfrm>
              <a:off x="6583963" y="2757413"/>
              <a:ext cx="27373" cy="60750"/>
            </a:xfrm>
            <a:custGeom>
              <a:rect b="b" l="l" r="r" t="t"/>
              <a:pathLst>
                <a:path extrusionOk="0" h="526" w="237">
                  <a:moveTo>
                    <a:pt x="92" y="0"/>
                  </a:moveTo>
                  <a:lnTo>
                    <a:pt x="0" y="499"/>
                  </a:lnTo>
                  <a:lnTo>
                    <a:pt x="131" y="525"/>
                  </a:lnTo>
                  <a:lnTo>
                    <a:pt x="236" y="499"/>
                  </a:lnTo>
                  <a:lnTo>
                    <a:pt x="145"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0" name="Google Shape;430;p28"/>
            <p:cNvSpPr/>
            <p:nvPr/>
          </p:nvSpPr>
          <p:spPr>
            <a:xfrm>
              <a:off x="6600595" y="2755796"/>
              <a:ext cx="47123" cy="54745"/>
            </a:xfrm>
            <a:custGeom>
              <a:rect b="b" l="l" r="r" t="t"/>
              <a:pathLst>
                <a:path extrusionOk="0" h="474" w="408">
                  <a:moveTo>
                    <a:pt x="53" y="1"/>
                  </a:moveTo>
                  <a:lnTo>
                    <a:pt x="1" y="27"/>
                  </a:lnTo>
                  <a:lnTo>
                    <a:pt x="211" y="473"/>
                  </a:lnTo>
                  <a:lnTo>
                    <a:pt x="329" y="421"/>
                  </a:lnTo>
                  <a:lnTo>
                    <a:pt x="407" y="329"/>
                  </a:lnTo>
                  <a:lnTo>
                    <a:pt x="5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1" name="Google Shape;431;p28"/>
            <p:cNvSpPr/>
            <p:nvPr/>
          </p:nvSpPr>
          <p:spPr>
            <a:xfrm>
              <a:off x="6606716" y="2748289"/>
              <a:ext cx="59135" cy="33494"/>
            </a:xfrm>
            <a:custGeom>
              <a:rect b="b" l="l" r="r" t="t"/>
              <a:pathLst>
                <a:path extrusionOk="0" h="290" w="512">
                  <a:moveTo>
                    <a:pt x="13" y="0"/>
                  </a:moveTo>
                  <a:lnTo>
                    <a:pt x="0" y="66"/>
                  </a:lnTo>
                  <a:lnTo>
                    <a:pt x="420" y="289"/>
                  </a:lnTo>
                  <a:lnTo>
                    <a:pt x="486" y="184"/>
                  </a:lnTo>
                  <a:lnTo>
                    <a:pt x="512" y="79"/>
                  </a:lnTo>
                  <a:lnTo>
                    <a:pt x="13"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2" name="Google Shape;432;p28"/>
            <p:cNvSpPr/>
            <p:nvPr/>
          </p:nvSpPr>
          <p:spPr>
            <a:xfrm>
              <a:off x="6606716" y="2716412"/>
              <a:ext cx="59135" cy="33494"/>
            </a:xfrm>
            <a:custGeom>
              <a:rect b="b" l="l" r="r" t="t"/>
              <a:pathLst>
                <a:path extrusionOk="0" h="290" w="512">
                  <a:moveTo>
                    <a:pt x="420" y="1"/>
                  </a:moveTo>
                  <a:lnTo>
                    <a:pt x="0" y="224"/>
                  </a:lnTo>
                  <a:lnTo>
                    <a:pt x="13" y="289"/>
                  </a:lnTo>
                  <a:lnTo>
                    <a:pt x="512" y="224"/>
                  </a:lnTo>
                  <a:lnTo>
                    <a:pt x="486" y="93"/>
                  </a:lnTo>
                  <a:lnTo>
                    <a:pt x="420"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3" name="Google Shape;433;p28"/>
            <p:cNvSpPr/>
            <p:nvPr/>
          </p:nvSpPr>
          <p:spPr>
            <a:xfrm>
              <a:off x="6602096" y="2689154"/>
              <a:ext cx="45622" cy="54629"/>
            </a:xfrm>
            <a:custGeom>
              <a:rect b="b" l="l" r="r" t="t"/>
              <a:pathLst>
                <a:path extrusionOk="0" h="473" w="395">
                  <a:moveTo>
                    <a:pt x="224" y="1"/>
                  </a:moveTo>
                  <a:lnTo>
                    <a:pt x="1" y="434"/>
                  </a:lnTo>
                  <a:lnTo>
                    <a:pt x="53" y="473"/>
                  </a:lnTo>
                  <a:lnTo>
                    <a:pt x="394" y="132"/>
                  </a:lnTo>
                  <a:lnTo>
                    <a:pt x="316" y="40"/>
                  </a:lnTo>
                  <a:lnTo>
                    <a:pt x="22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434" name="Google Shape;434;p28"/>
          <p:cNvCxnSpPr/>
          <p:nvPr/>
        </p:nvCxnSpPr>
        <p:spPr>
          <a:xfrm>
            <a:off x="713250" y="313775"/>
            <a:ext cx="7717500" cy="0"/>
          </a:xfrm>
          <a:prstGeom prst="straightConnector1">
            <a:avLst/>
          </a:prstGeom>
          <a:noFill/>
          <a:ln cap="flat" cmpd="sng" w="38100">
            <a:solidFill>
              <a:schemeClr val="dk2"/>
            </a:solidFill>
            <a:prstDash val="solid"/>
            <a:round/>
            <a:headEnd len="sm" w="sm" type="none"/>
            <a:tailEnd len="sm" w="sm" type="none"/>
          </a:ln>
        </p:spPr>
      </p:cxnSp>
      <p:grpSp>
        <p:nvGrpSpPr>
          <p:cNvPr id="435" name="Google Shape;435;p28"/>
          <p:cNvGrpSpPr/>
          <p:nvPr/>
        </p:nvGrpSpPr>
        <p:grpSpPr>
          <a:xfrm>
            <a:off x="228563" y="164263"/>
            <a:ext cx="288769" cy="299030"/>
            <a:chOff x="6532452" y="2680030"/>
            <a:chExt cx="133399" cy="138133"/>
          </a:xfrm>
        </p:grpSpPr>
        <p:sp>
          <p:nvSpPr>
            <p:cNvPr id="436" name="Google Shape;436;p28"/>
            <p:cNvSpPr/>
            <p:nvPr/>
          </p:nvSpPr>
          <p:spPr>
            <a:xfrm>
              <a:off x="6585465" y="2680030"/>
              <a:ext cx="28874" cy="59249"/>
            </a:xfrm>
            <a:custGeom>
              <a:rect b="b" l="l" r="r" t="t"/>
              <a:pathLst>
                <a:path extrusionOk="0" h="513" w="250">
                  <a:moveTo>
                    <a:pt x="118" y="1"/>
                  </a:moveTo>
                  <a:lnTo>
                    <a:pt x="0" y="27"/>
                  </a:lnTo>
                  <a:lnTo>
                    <a:pt x="79" y="513"/>
                  </a:lnTo>
                  <a:lnTo>
                    <a:pt x="145" y="513"/>
                  </a:lnTo>
                  <a:lnTo>
                    <a:pt x="250" y="27"/>
                  </a:lnTo>
                  <a:lnTo>
                    <a:pt x="118"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7" name="Google Shape;437;p28"/>
            <p:cNvSpPr/>
            <p:nvPr/>
          </p:nvSpPr>
          <p:spPr>
            <a:xfrm>
              <a:off x="6549083" y="2687653"/>
              <a:ext cx="48624" cy="54629"/>
            </a:xfrm>
            <a:custGeom>
              <a:rect b="b" l="l" r="r" t="t"/>
              <a:pathLst>
                <a:path extrusionOk="0" h="473" w="421">
                  <a:moveTo>
                    <a:pt x="197" y="0"/>
                  </a:moveTo>
                  <a:lnTo>
                    <a:pt x="92" y="53"/>
                  </a:lnTo>
                  <a:lnTo>
                    <a:pt x="0" y="145"/>
                  </a:lnTo>
                  <a:lnTo>
                    <a:pt x="368" y="473"/>
                  </a:lnTo>
                  <a:lnTo>
                    <a:pt x="420" y="447"/>
                  </a:lnTo>
                  <a:lnTo>
                    <a:pt x="197"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8" name="Google Shape;438;p28"/>
            <p:cNvSpPr/>
            <p:nvPr/>
          </p:nvSpPr>
          <p:spPr>
            <a:xfrm>
              <a:off x="6532452" y="2713409"/>
              <a:ext cx="59135" cy="34995"/>
            </a:xfrm>
            <a:custGeom>
              <a:rect b="b" l="l" r="r" t="t"/>
              <a:pathLst>
                <a:path extrusionOk="0" h="303" w="512">
                  <a:moveTo>
                    <a:pt x="79" y="1"/>
                  </a:moveTo>
                  <a:lnTo>
                    <a:pt x="13" y="119"/>
                  </a:lnTo>
                  <a:lnTo>
                    <a:pt x="0" y="237"/>
                  </a:lnTo>
                  <a:lnTo>
                    <a:pt x="499" y="302"/>
                  </a:lnTo>
                  <a:lnTo>
                    <a:pt x="512" y="237"/>
                  </a:lnTo>
                  <a:lnTo>
                    <a:pt x="79"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9" name="Google Shape;439;p28"/>
            <p:cNvSpPr/>
            <p:nvPr/>
          </p:nvSpPr>
          <p:spPr>
            <a:xfrm>
              <a:off x="6532452" y="2748289"/>
              <a:ext cx="59135" cy="31877"/>
            </a:xfrm>
            <a:custGeom>
              <a:rect b="b" l="l" r="r" t="t"/>
              <a:pathLst>
                <a:path extrusionOk="0" h="276" w="512">
                  <a:moveTo>
                    <a:pt x="472" y="0"/>
                  </a:moveTo>
                  <a:lnTo>
                    <a:pt x="0" y="66"/>
                  </a:lnTo>
                  <a:lnTo>
                    <a:pt x="13" y="197"/>
                  </a:lnTo>
                  <a:lnTo>
                    <a:pt x="66" y="276"/>
                  </a:lnTo>
                  <a:lnTo>
                    <a:pt x="512" y="53"/>
                  </a:lnTo>
                  <a:lnTo>
                    <a:pt x="47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0" name="Google Shape;440;p28"/>
            <p:cNvSpPr/>
            <p:nvPr/>
          </p:nvSpPr>
          <p:spPr>
            <a:xfrm>
              <a:off x="6549083" y="2754294"/>
              <a:ext cx="45622" cy="54745"/>
            </a:xfrm>
            <a:custGeom>
              <a:rect b="b" l="l" r="r" t="t"/>
              <a:pathLst>
                <a:path extrusionOk="0" h="474" w="395">
                  <a:moveTo>
                    <a:pt x="355" y="1"/>
                  </a:moveTo>
                  <a:lnTo>
                    <a:pt x="0" y="342"/>
                  </a:lnTo>
                  <a:lnTo>
                    <a:pt x="92" y="434"/>
                  </a:lnTo>
                  <a:lnTo>
                    <a:pt x="184" y="473"/>
                  </a:lnTo>
                  <a:lnTo>
                    <a:pt x="394" y="27"/>
                  </a:lnTo>
                  <a:lnTo>
                    <a:pt x="355"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1" name="Google Shape;441;p28"/>
            <p:cNvSpPr/>
            <p:nvPr/>
          </p:nvSpPr>
          <p:spPr>
            <a:xfrm>
              <a:off x="6583963" y="2757413"/>
              <a:ext cx="27373" cy="60750"/>
            </a:xfrm>
            <a:custGeom>
              <a:rect b="b" l="l" r="r" t="t"/>
              <a:pathLst>
                <a:path extrusionOk="0" h="526" w="237">
                  <a:moveTo>
                    <a:pt x="92" y="0"/>
                  </a:moveTo>
                  <a:lnTo>
                    <a:pt x="0" y="499"/>
                  </a:lnTo>
                  <a:lnTo>
                    <a:pt x="131" y="525"/>
                  </a:lnTo>
                  <a:lnTo>
                    <a:pt x="236" y="499"/>
                  </a:lnTo>
                  <a:lnTo>
                    <a:pt x="145"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2" name="Google Shape;442;p28"/>
            <p:cNvSpPr/>
            <p:nvPr/>
          </p:nvSpPr>
          <p:spPr>
            <a:xfrm>
              <a:off x="6600595" y="2755796"/>
              <a:ext cx="47123" cy="54745"/>
            </a:xfrm>
            <a:custGeom>
              <a:rect b="b" l="l" r="r" t="t"/>
              <a:pathLst>
                <a:path extrusionOk="0" h="474" w="408">
                  <a:moveTo>
                    <a:pt x="53" y="1"/>
                  </a:moveTo>
                  <a:lnTo>
                    <a:pt x="1" y="27"/>
                  </a:lnTo>
                  <a:lnTo>
                    <a:pt x="211" y="473"/>
                  </a:lnTo>
                  <a:lnTo>
                    <a:pt x="329" y="421"/>
                  </a:lnTo>
                  <a:lnTo>
                    <a:pt x="407" y="329"/>
                  </a:lnTo>
                  <a:lnTo>
                    <a:pt x="5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3" name="Google Shape;443;p28"/>
            <p:cNvSpPr/>
            <p:nvPr/>
          </p:nvSpPr>
          <p:spPr>
            <a:xfrm>
              <a:off x="6606716" y="2748289"/>
              <a:ext cx="59135" cy="33494"/>
            </a:xfrm>
            <a:custGeom>
              <a:rect b="b" l="l" r="r" t="t"/>
              <a:pathLst>
                <a:path extrusionOk="0" h="290" w="512">
                  <a:moveTo>
                    <a:pt x="13" y="0"/>
                  </a:moveTo>
                  <a:lnTo>
                    <a:pt x="0" y="66"/>
                  </a:lnTo>
                  <a:lnTo>
                    <a:pt x="420" y="289"/>
                  </a:lnTo>
                  <a:lnTo>
                    <a:pt x="486" y="184"/>
                  </a:lnTo>
                  <a:lnTo>
                    <a:pt x="512" y="79"/>
                  </a:lnTo>
                  <a:lnTo>
                    <a:pt x="13"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4" name="Google Shape;444;p28"/>
            <p:cNvSpPr/>
            <p:nvPr/>
          </p:nvSpPr>
          <p:spPr>
            <a:xfrm>
              <a:off x="6606716" y="2716412"/>
              <a:ext cx="59135" cy="33494"/>
            </a:xfrm>
            <a:custGeom>
              <a:rect b="b" l="l" r="r" t="t"/>
              <a:pathLst>
                <a:path extrusionOk="0" h="290" w="512">
                  <a:moveTo>
                    <a:pt x="420" y="1"/>
                  </a:moveTo>
                  <a:lnTo>
                    <a:pt x="0" y="224"/>
                  </a:lnTo>
                  <a:lnTo>
                    <a:pt x="13" y="289"/>
                  </a:lnTo>
                  <a:lnTo>
                    <a:pt x="512" y="224"/>
                  </a:lnTo>
                  <a:lnTo>
                    <a:pt x="486" y="93"/>
                  </a:lnTo>
                  <a:lnTo>
                    <a:pt x="420"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5" name="Google Shape;445;p28"/>
            <p:cNvSpPr/>
            <p:nvPr/>
          </p:nvSpPr>
          <p:spPr>
            <a:xfrm>
              <a:off x="6602096" y="2689154"/>
              <a:ext cx="45622" cy="54629"/>
            </a:xfrm>
            <a:custGeom>
              <a:rect b="b" l="l" r="r" t="t"/>
              <a:pathLst>
                <a:path extrusionOk="0" h="473" w="395">
                  <a:moveTo>
                    <a:pt x="224" y="1"/>
                  </a:moveTo>
                  <a:lnTo>
                    <a:pt x="1" y="434"/>
                  </a:lnTo>
                  <a:lnTo>
                    <a:pt x="53" y="473"/>
                  </a:lnTo>
                  <a:lnTo>
                    <a:pt x="394" y="132"/>
                  </a:lnTo>
                  <a:lnTo>
                    <a:pt x="316" y="40"/>
                  </a:lnTo>
                  <a:lnTo>
                    <a:pt x="22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46" name="Google Shape;446;p28"/>
          <p:cNvGrpSpPr/>
          <p:nvPr/>
        </p:nvGrpSpPr>
        <p:grpSpPr>
          <a:xfrm>
            <a:off x="8626638" y="4675626"/>
            <a:ext cx="288769" cy="299030"/>
            <a:chOff x="6532452" y="2680030"/>
            <a:chExt cx="133399" cy="138133"/>
          </a:xfrm>
        </p:grpSpPr>
        <p:sp>
          <p:nvSpPr>
            <p:cNvPr id="447" name="Google Shape;447;p28"/>
            <p:cNvSpPr/>
            <p:nvPr/>
          </p:nvSpPr>
          <p:spPr>
            <a:xfrm>
              <a:off x="6585465" y="2680030"/>
              <a:ext cx="28874" cy="59249"/>
            </a:xfrm>
            <a:custGeom>
              <a:rect b="b" l="l" r="r" t="t"/>
              <a:pathLst>
                <a:path extrusionOk="0" h="513" w="250">
                  <a:moveTo>
                    <a:pt x="118" y="1"/>
                  </a:moveTo>
                  <a:lnTo>
                    <a:pt x="0" y="27"/>
                  </a:lnTo>
                  <a:lnTo>
                    <a:pt x="79" y="513"/>
                  </a:lnTo>
                  <a:lnTo>
                    <a:pt x="145" y="513"/>
                  </a:lnTo>
                  <a:lnTo>
                    <a:pt x="250" y="27"/>
                  </a:lnTo>
                  <a:lnTo>
                    <a:pt x="118"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8" name="Google Shape;448;p28"/>
            <p:cNvSpPr/>
            <p:nvPr/>
          </p:nvSpPr>
          <p:spPr>
            <a:xfrm>
              <a:off x="6549083" y="2687653"/>
              <a:ext cx="48624" cy="54629"/>
            </a:xfrm>
            <a:custGeom>
              <a:rect b="b" l="l" r="r" t="t"/>
              <a:pathLst>
                <a:path extrusionOk="0" h="473" w="421">
                  <a:moveTo>
                    <a:pt x="197" y="0"/>
                  </a:moveTo>
                  <a:lnTo>
                    <a:pt x="92" y="53"/>
                  </a:lnTo>
                  <a:lnTo>
                    <a:pt x="0" y="145"/>
                  </a:lnTo>
                  <a:lnTo>
                    <a:pt x="368" y="473"/>
                  </a:lnTo>
                  <a:lnTo>
                    <a:pt x="420" y="447"/>
                  </a:lnTo>
                  <a:lnTo>
                    <a:pt x="197"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9" name="Google Shape;449;p28"/>
            <p:cNvSpPr/>
            <p:nvPr/>
          </p:nvSpPr>
          <p:spPr>
            <a:xfrm>
              <a:off x="6532452" y="2713409"/>
              <a:ext cx="59135" cy="34995"/>
            </a:xfrm>
            <a:custGeom>
              <a:rect b="b" l="l" r="r" t="t"/>
              <a:pathLst>
                <a:path extrusionOk="0" h="303" w="512">
                  <a:moveTo>
                    <a:pt x="79" y="1"/>
                  </a:moveTo>
                  <a:lnTo>
                    <a:pt x="13" y="119"/>
                  </a:lnTo>
                  <a:lnTo>
                    <a:pt x="0" y="237"/>
                  </a:lnTo>
                  <a:lnTo>
                    <a:pt x="499" y="302"/>
                  </a:lnTo>
                  <a:lnTo>
                    <a:pt x="512" y="237"/>
                  </a:lnTo>
                  <a:lnTo>
                    <a:pt x="79"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0" name="Google Shape;450;p28"/>
            <p:cNvSpPr/>
            <p:nvPr/>
          </p:nvSpPr>
          <p:spPr>
            <a:xfrm>
              <a:off x="6532452" y="2748289"/>
              <a:ext cx="59135" cy="31877"/>
            </a:xfrm>
            <a:custGeom>
              <a:rect b="b" l="l" r="r" t="t"/>
              <a:pathLst>
                <a:path extrusionOk="0" h="276" w="512">
                  <a:moveTo>
                    <a:pt x="472" y="0"/>
                  </a:moveTo>
                  <a:lnTo>
                    <a:pt x="0" y="66"/>
                  </a:lnTo>
                  <a:lnTo>
                    <a:pt x="13" y="197"/>
                  </a:lnTo>
                  <a:lnTo>
                    <a:pt x="66" y="276"/>
                  </a:lnTo>
                  <a:lnTo>
                    <a:pt x="512" y="53"/>
                  </a:lnTo>
                  <a:lnTo>
                    <a:pt x="47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1" name="Google Shape;451;p28"/>
            <p:cNvSpPr/>
            <p:nvPr/>
          </p:nvSpPr>
          <p:spPr>
            <a:xfrm>
              <a:off x="6549083" y="2754294"/>
              <a:ext cx="45622" cy="54745"/>
            </a:xfrm>
            <a:custGeom>
              <a:rect b="b" l="l" r="r" t="t"/>
              <a:pathLst>
                <a:path extrusionOk="0" h="474" w="395">
                  <a:moveTo>
                    <a:pt x="355" y="1"/>
                  </a:moveTo>
                  <a:lnTo>
                    <a:pt x="0" y="342"/>
                  </a:lnTo>
                  <a:lnTo>
                    <a:pt x="92" y="434"/>
                  </a:lnTo>
                  <a:lnTo>
                    <a:pt x="184" y="473"/>
                  </a:lnTo>
                  <a:lnTo>
                    <a:pt x="394" y="27"/>
                  </a:lnTo>
                  <a:lnTo>
                    <a:pt x="355"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2" name="Google Shape;452;p28"/>
            <p:cNvSpPr/>
            <p:nvPr/>
          </p:nvSpPr>
          <p:spPr>
            <a:xfrm>
              <a:off x="6583963" y="2757413"/>
              <a:ext cx="27373" cy="60750"/>
            </a:xfrm>
            <a:custGeom>
              <a:rect b="b" l="l" r="r" t="t"/>
              <a:pathLst>
                <a:path extrusionOk="0" h="526" w="237">
                  <a:moveTo>
                    <a:pt x="92" y="0"/>
                  </a:moveTo>
                  <a:lnTo>
                    <a:pt x="0" y="499"/>
                  </a:lnTo>
                  <a:lnTo>
                    <a:pt x="131" y="525"/>
                  </a:lnTo>
                  <a:lnTo>
                    <a:pt x="236" y="499"/>
                  </a:lnTo>
                  <a:lnTo>
                    <a:pt x="145"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3" name="Google Shape;453;p28"/>
            <p:cNvSpPr/>
            <p:nvPr/>
          </p:nvSpPr>
          <p:spPr>
            <a:xfrm>
              <a:off x="6600595" y="2755796"/>
              <a:ext cx="47123" cy="54745"/>
            </a:xfrm>
            <a:custGeom>
              <a:rect b="b" l="l" r="r" t="t"/>
              <a:pathLst>
                <a:path extrusionOk="0" h="474" w="408">
                  <a:moveTo>
                    <a:pt x="53" y="1"/>
                  </a:moveTo>
                  <a:lnTo>
                    <a:pt x="1" y="27"/>
                  </a:lnTo>
                  <a:lnTo>
                    <a:pt x="211" y="473"/>
                  </a:lnTo>
                  <a:lnTo>
                    <a:pt x="329" y="421"/>
                  </a:lnTo>
                  <a:lnTo>
                    <a:pt x="407" y="329"/>
                  </a:lnTo>
                  <a:lnTo>
                    <a:pt x="5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4" name="Google Shape;454;p28"/>
            <p:cNvSpPr/>
            <p:nvPr/>
          </p:nvSpPr>
          <p:spPr>
            <a:xfrm>
              <a:off x="6606716" y="2748289"/>
              <a:ext cx="59135" cy="33494"/>
            </a:xfrm>
            <a:custGeom>
              <a:rect b="b" l="l" r="r" t="t"/>
              <a:pathLst>
                <a:path extrusionOk="0" h="290" w="512">
                  <a:moveTo>
                    <a:pt x="13" y="0"/>
                  </a:moveTo>
                  <a:lnTo>
                    <a:pt x="0" y="66"/>
                  </a:lnTo>
                  <a:lnTo>
                    <a:pt x="420" y="289"/>
                  </a:lnTo>
                  <a:lnTo>
                    <a:pt x="486" y="184"/>
                  </a:lnTo>
                  <a:lnTo>
                    <a:pt x="512" y="79"/>
                  </a:lnTo>
                  <a:lnTo>
                    <a:pt x="13"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5" name="Google Shape;455;p28"/>
            <p:cNvSpPr/>
            <p:nvPr/>
          </p:nvSpPr>
          <p:spPr>
            <a:xfrm>
              <a:off x="6606716" y="2716412"/>
              <a:ext cx="59135" cy="33494"/>
            </a:xfrm>
            <a:custGeom>
              <a:rect b="b" l="l" r="r" t="t"/>
              <a:pathLst>
                <a:path extrusionOk="0" h="290" w="512">
                  <a:moveTo>
                    <a:pt x="420" y="1"/>
                  </a:moveTo>
                  <a:lnTo>
                    <a:pt x="0" y="224"/>
                  </a:lnTo>
                  <a:lnTo>
                    <a:pt x="13" y="289"/>
                  </a:lnTo>
                  <a:lnTo>
                    <a:pt x="512" y="224"/>
                  </a:lnTo>
                  <a:lnTo>
                    <a:pt x="486" y="93"/>
                  </a:lnTo>
                  <a:lnTo>
                    <a:pt x="420"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6" name="Google Shape;456;p28"/>
            <p:cNvSpPr/>
            <p:nvPr/>
          </p:nvSpPr>
          <p:spPr>
            <a:xfrm>
              <a:off x="6602096" y="2689154"/>
              <a:ext cx="45622" cy="54629"/>
            </a:xfrm>
            <a:custGeom>
              <a:rect b="b" l="l" r="r" t="t"/>
              <a:pathLst>
                <a:path extrusionOk="0" h="473" w="395">
                  <a:moveTo>
                    <a:pt x="224" y="1"/>
                  </a:moveTo>
                  <a:lnTo>
                    <a:pt x="1" y="434"/>
                  </a:lnTo>
                  <a:lnTo>
                    <a:pt x="53" y="473"/>
                  </a:lnTo>
                  <a:lnTo>
                    <a:pt x="394" y="132"/>
                  </a:lnTo>
                  <a:lnTo>
                    <a:pt x="316" y="40"/>
                  </a:lnTo>
                  <a:lnTo>
                    <a:pt x="22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457" name="Google Shape;457;p28"/>
          <p:cNvCxnSpPr/>
          <p:nvPr/>
        </p:nvCxnSpPr>
        <p:spPr>
          <a:xfrm>
            <a:off x="713225" y="4825150"/>
            <a:ext cx="7717500" cy="0"/>
          </a:xfrm>
          <a:prstGeom prst="straightConnector1">
            <a:avLst/>
          </a:prstGeom>
          <a:noFill/>
          <a:ln cap="flat" cmpd="sng" w="38100">
            <a:solidFill>
              <a:schemeClr val="dk2"/>
            </a:solidFill>
            <a:prstDash val="solid"/>
            <a:round/>
            <a:headEnd len="sm" w="sm" type="none"/>
            <a:tailEnd len="sm" w="sm" type="none"/>
          </a:ln>
        </p:spPr>
      </p:cxnSp>
      <p:grpSp>
        <p:nvGrpSpPr>
          <p:cNvPr id="458" name="Google Shape;458;p28"/>
          <p:cNvGrpSpPr/>
          <p:nvPr/>
        </p:nvGrpSpPr>
        <p:grpSpPr>
          <a:xfrm>
            <a:off x="228538" y="4675638"/>
            <a:ext cx="288769" cy="299030"/>
            <a:chOff x="6532452" y="2680030"/>
            <a:chExt cx="133399" cy="138133"/>
          </a:xfrm>
        </p:grpSpPr>
        <p:sp>
          <p:nvSpPr>
            <p:cNvPr id="459" name="Google Shape;459;p28"/>
            <p:cNvSpPr/>
            <p:nvPr/>
          </p:nvSpPr>
          <p:spPr>
            <a:xfrm>
              <a:off x="6585465" y="2680030"/>
              <a:ext cx="28874" cy="59249"/>
            </a:xfrm>
            <a:custGeom>
              <a:rect b="b" l="l" r="r" t="t"/>
              <a:pathLst>
                <a:path extrusionOk="0" h="513" w="250">
                  <a:moveTo>
                    <a:pt x="118" y="1"/>
                  </a:moveTo>
                  <a:lnTo>
                    <a:pt x="0" y="27"/>
                  </a:lnTo>
                  <a:lnTo>
                    <a:pt x="79" y="513"/>
                  </a:lnTo>
                  <a:lnTo>
                    <a:pt x="145" y="513"/>
                  </a:lnTo>
                  <a:lnTo>
                    <a:pt x="250" y="27"/>
                  </a:lnTo>
                  <a:lnTo>
                    <a:pt x="118"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0" name="Google Shape;460;p28"/>
            <p:cNvSpPr/>
            <p:nvPr/>
          </p:nvSpPr>
          <p:spPr>
            <a:xfrm>
              <a:off x="6549083" y="2687653"/>
              <a:ext cx="48624" cy="54629"/>
            </a:xfrm>
            <a:custGeom>
              <a:rect b="b" l="l" r="r" t="t"/>
              <a:pathLst>
                <a:path extrusionOk="0" h="473" w="421">
                  <a:moveTo>
                    <a:pt x="197" y="0"/>
                  </a:moveTo>
                  <a:lnTo>
                    <a:pt x="92" y="53"/>
                  </a:lnTo>
                  <a:lnTo>
                    <a:pt x="0" y="145"/>
                  </a:lnTo>
                  <a:lnTo>
                    <a:pt x="368" y="473"/>
                  </a:lnTo>
                  <a:lnTo>
                    <a:pt x="420" y="447"/>
                  </a:lnTo>
                  <a:lnTo>
                    <a:pt x="197"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1" name="Google Shape;461;p28"/>
            <p:cNvSpPr/>
            <p:nvPr/>
          </p:nvSpPr>
          <p:spPr>
            <a:xfrm>
              <a:off x="6532452" y="2713409"/>
              <a:ext cx="59135" cy="34995"/>
            </a:xfrm>
            <a:custGeom>
              <a:rect b="b" l="l" r="r" t="t"/>
              <a:pathLst>
                <a:path extrusionOk="0" h="303" w="512">
                  <a:moveTo>
                    <a:pt x="79" y="1"/>
                  </a:moveTo>
                  <a:lnTo>
                    <a:pt x="13" y="119"/>
                  </a:lnTo>
                  <a:lnTo>
                    <a:pt x="0" y="237"/>
                  </a:lnTo>
                  <a:lnTo>
                    <a:pt x="499" y="302"/>
                  </a:lnTo>
                  <a:lnTo>
                    <a:pt x="512" y="237"/>
                  </a:lnTo>
                  <a:lnTo>
                    <a:pt x="79"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2" name="Google Shape;462;p28"/>
            <p:cNvSpPr/>
            <p:nvPr/>
          </p:nvSpPr>
          <p:spPr>
            <a:xfrm>
              <a:off x="6532452" y="2748289"/>
              <a:ext cx="59135" cy="31877"/>
            </a:xfrm>
            <a:custGeom>
              <a:rect b="b" l="l" r="r" t="t"/>
              <a:pathLst>
                <a:path extrusionOk="0" h="276" w="512">
                  <a:moveTo>
                    <a:pt x="472" y="0"/>
                  </a:moveTo>
                  <a:lnTo>
                    <a:pt x="0" y="66"/>
                  </a:lnTo>
                  <a:lnTo>
                    <a:pt x="13" y="197"/>
                  </a:lnTo>
                  <a:lnTo>
                    <a:pt x="66" y="276"/>
                  </a:lnTo>
                  <a:lnTo>
                    <a:pt x="512" y="53"/>
                  </a:lnTo>
                  <a:lnTo>
                    <a:pt x="47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3" name="Google Shape;463;p28"/>
            <p:cNvSpPr/>
            <p:nvPr/>
          </p:nvSpPr>
          <p:spPr>
            <a:xfrm>
              <a:off x="6549083" y="2754294"/>
              <a:ext cx="45622" cy="54745"/>
            </a:xfrm>
            <a:custGeom>
              <a:rect b="b" l="l" r="r" t="t"/>
              <a:pathLst>
                <a:path extrusionOk="0" h="474" w="395">
                  <a:moveTo>
                    <a:pt x="355" y="1"/>
                  </a:moveTo>
                  <a:lnTo>
                    <a:pt x="0" y="342"/>
                  </a:lnTo>
                  <a:lnTo>
                    <a:pt x="92" y="434"/>
                  </a:lnTo>
                  <a:lnTo>
                    <a:pt x="184" y="473"/>
                  </a:lnTo>
                  <a:lnTo>
                    <a:pt x="394" y="27"/>
                  </a:lnTo>
                  <a:lnTo>
                    <a:pt x="355"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4" name="Google Shape;464;p28"/>
            <p:cNvSpPr/>
            <p:nvPr/>
          </p:nvSpPr>
          <p:spPr>
            <a:xfrm>
              <a:off x="6583963" y="2757413"/>
              <a:ext cx="27373" cy="60750"/>
            </a:xfrm>
            <a:custGeom>
              <a:rect b="b" l="l" r="r" t="t"/>
              <a:pathLst>
                <a:path extrusionOk="0" h="526" w="237">
                  <a:moveTo>
                    <a:pt x="92" y="0"/>
                  </a:moveTo>
                  <a:lnTo>
                    <a:pt x="0" y="499"/>
                  </a:lnTo>
                  <a:lnTo>
                    <a:pt x="131" y="525"/>
                  </a:lnTo>
                  <a:lnTo>
                    <a:pt x="236" y="499"/>
                  </a:lnTo>
                  <a:lnTo>
                    <a:pt x="145"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5" name="Google Shape;465;p28"/>
            <p:cNvSpPr/>
            <p:nvPr/>
          </p:nvSpPr>
          <p:spPr>
            <a:xfrm>
              <a:off x="6600595" y="2755796"/>
              <a:ext cx="47123" cy="54745"/>
            </a:xfrm>
            <a:custGeom>
              <a:rect b="b" l="l" r="r" t="t"/>
              <a:pathLst>
                <a:path extrusionOk="0" h="474" w="408">
                  <a:moveTo>
                    <a:pt x="53" y="1"/>
                  </a:moveTo>
                  <a:lnTo>
                    <a:pt x="1" y="27"/>
                  </a:lnTo>
                  <a:lnTo>
                    <a:pt x="211" y="473"/>
                  </a:lnTo>
                  <a:lnTo>
                    <a:pt x="329" y="421"/>
                  </a:lnTo>
                  <a:lnTo>
                    <a:pt x="407" y="329"/>
                  </a:lnTo>
                  <a:lnTo>
                    <a:pt x="5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6" name="Google Shape;466;p28"/>
            <p:cNvSpPr/>
            <p:nvPr/>
          </p:nvSpPr>
          <p:spPr>
            <a:xfrm>
              <a:off x="6606716" y="2748289"/>
              <a:ext cx="59135" cy="33494"/>
            </a:xfrm>
            <a:custGeom>
              <a:rect b="b" l="l" r="r" t="t"/>
              <a:pathLst>
                <a:path extrusionOk="0" h="290" w="512">
                  <a:moveTo>
                    <a:pt x="13" y="0"/>
                  </a:moveTo>
                  <a:lnTo>
                    <a:pt x="0" y="66"/>
                  </a:lnTo>
                  <a:lnTo>
                    <a:pt x="420" y="289"/>
                  </a:lnTo>
                  <a:lnTo>
                    <a:pt x="486" y="184"/>
                  </a:lnTo>
                  <a:lnTo>
                    <a:pt x="512" y="79"/>
                  </a:lnTo>
                  <a:lnTo>
                    <a:pt x="13"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7" name="Google Shape;467;p28"/>
            <p:cNvSpPr/>
            <p:nvPr/>
          </p:nvSpPr>
          <p:spPr>
            <a:xfrm>
              <a:off x="6606716" y="2716412"/>
              <a:ext cx="59135" cy="33494"/>
            </a:xfrm>
            <a:custGeom>
              <a:rect b="b" l="l" r="r" t="t"/>
              <a:pathLst>
                <a:path extrusionOk="0" h="290" w="512">
                  <a:moveTo>
                    <a:pt x="420" y="1"/>
                  </a:moveTo>
                  <a:lnTo>
                    <a:pt x="0" y="224"/>
                  </a:lnTo>
                  <a:lnTo>
                    <a:pt x="13" y="289"/>
                  </a:lnTo>
                  <a:lnTo>
                    <a:pt x="512" y="224"/>
                  </a:lnTo>
                  <a:lnTo>
                    <a:pt x="486" y="93"/>
                  </a:lnTo>
                  <a:lnTo>
                    <a:pt x="420"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8" name="Google Shape;468;p28"/>
            <p:cNvSpPr/>
            <p:nvPr/>
          </p:nvSpPr>
          <p:spPr>
            <a:xfrm>
              <a:off x="6602096" y="2689154"/>
              <a:ext cx="45622" cy="54629"/>
            </a:xfrm>
            <a:custGeom>
              <a:rect b="b" l="l" r="r" t="t"/>
              <a:pathLst>
                <a:path extrusionOk="0" h="473" w="395">
                  <a:moveTo>
                    <a:pt x="224" y="1"/>
                  </a:moveTo>
                  <a:lnTo>
                    <a:pt x="1" y="434"/>
                  </a:lnTo>
                  <a:lnTo>
                    <a:pt x="53" y="473"/>
                  </a:lnTo>
                  <a:lnTo>
                    <a:pt x="394" y="132"/>
                  </a:lnTo>
                  <a:lnTo>
                    <a:pt x="316" y="40"/>
                  </a:lnTo>
                  <a:lnTo>
                    <a:pt x="22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5">
    <p:bg>
      <p:bgPr>
        <a:solidFill>
          <a:schemeClr val="dk2"/>
        </a:solidFill>
      </p:bgPr>
    </p:bg>
    <p:spTree>
      <p:nvGrpSpPr>
        <p:cNvPr id="469" name="Shape 469"/>
        <p:cNvGrpSpPr/>
        <p:nvPr/>
      </p:nvGrpSpPr>
      <p:grpSpPr>
        <a:xfrm>
          <a:off x="0" y="0"/>
          <a:ext cx="0" cy="0"/>
          <a:chOff x="0" y="0"/>
          <a:chExt cx="0" cy="0"/>
        </a:xfrm>
      </p:grpSpPr>
      <p:pic>
        <p:nvPicPr>
          <p:cNvPr id="470" name="Google Shape;470;p29"/>
          <p:cNvPicPr preferRelativeResize="0"/>
          <p:nvPr/>
        </p:nvPicPr>
        <p:blipFill rotWithShape="1">
          <a:blip r:embed="rId2">
            <a:alphaModFix amt="29000"/>
          </a:blip>
          <a:srcRect b="0" l="0" r="0" t="0"/>
          <a:stretch/>
        </p:blipFill>
        <p:spPr>
          <a:xfrm>
            <a:off x="0" y="-25060"/>
            <a:ext cx="9144003" cy="5134572"/>
          </a:xfrm>
          <a:prstGeom prst="rect">
            <a:avLst/>
          </a:prstGeom>
          <a:noFill/>
          <a:ln>
            <a:noFill/>
          </a:ln>
        </p:spPr>
      </p:pic>
      <p:grpSp>
        <p:nvGrpSpPr>
          <p:cNvPr id="471" name="Google Shape;471;p29"/>
          <p:cNvGrpSpPr/>
          <p:nvPr/>
        </p:nvGrpSpPr>
        <p:grpSpPr>
          <a:xfrm>
            <a:off x="8626663" y="164251"/>
            <a:ext cx="288769" cy="299030"/>
            <a:chOff x="6532452" y="2680030"/>
            <a:chExt cx="133399" cy="138133"/>
          </a:xfrm>
        </p:grpSpPr>
        <p:sp>
          <p:nvSpPr>
            <p:cNvPr id="472" name="Google Shape;472;p29"/>
            <p:cNvSpPr/>
            <p:nvPr/>
          </p:nvSpPr>
          <p:spPr>
            <a:xfrm>
              <a:off x="6585465" y="2680030"/>
              <a:ext cx="28874" cy="59249"/>
            </a:xfrm>
            <a:custGeom>
              <a:rect b="b" l="l" r="r" t="t"/>
              <a:pathLst>
                <a:path extrusionOk="0" h="513" w="250">
                  <a:moveTo>
                    <a:pt x="118" y="1"/>
                  </a:moveTo>
                  <a:lnTo>
                    <a:pt x="0" y="27"/>
                  </a:lnTo>
                  <a:lnTo>
                    <a:pt x="79" y="513"/>
                  </a:lnTo>
                  <a:lnTo>
                    <a:pt x="145" y="513"/>
                  </a:lnTo>
                  <a:lnTo>
                    <a:pt x="250" y="27"/>
                  </a:lnTo>
                  <a:lnTo>
                    <a:pt x="118"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3" name="Google Shape;473;p29"/>
            <p:cNvSpPr/>
            <p:nvPr/>
          </p:nvSpPr>
          <p:spPr>
            <a:xfrm>
              <a:off x="6549083" y="2687653"/>
              <a:ext cx="48624" cy="54629"/>
            </a:xfrm>
            <a:custGeom>
              <a:rect b="b" l="l" r="r" t="t"/>
              <a:pathLst>
                <a:path extrusionOk="0" h="473" w="421">
                  <a:moveTo>
                    <a:pt x="197" y="0"/>
                  </a:moveTo>
                  <a:lnTo>
                    <a:pt x="92" y="53"/>
                  </a:lnTo>
                  <a:lnTo>
                    <a:pt x="0" y="145"/>
                  </a:lnTo>
                  <a:lnTo>
                    <a:pt x="368" y="473"/>
                  </a:lnTo>
                  <a:lnTo>
                    <a:pt x="420" y="447"/>
                  </a:lnTo>
                  <a:lnTo>
                    <a:pt x="197"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4" name="Google Shape;474;p29"/>
            <p:cNvSpPr/>
            <p:nvPr/>
          </p:nvSpPr>
          <p:spPr>
            <a:xfrm>
              <a:off x="6532452" y="2713409"/>
              <a:ext cx="59135" cy="34995"/>
            </a:xfrm>
            <a:custGeom>
              <a:rect b="b" l="l" r="r" t="t"/>
              <a:pathLst>
                <a:path extrusionOk="0" h="303" w="512">
                  <a:moveTo>
                    <a:pt x="79" y="1"/>
                  </a:moveTo>
                  <a:lnTo>
                    <a:pt x="13" y="119"/>
                  </a:lnTo>
                  <a:lnTo>
                    <a:pt x="0" y="237"/>
                  </a:lnTo>
                  <a:lnTo>
                    <a:pt x="499" y="302"/>
                  </a:lnTo>
                  <a:lnTo>
                    <a:pt x="512" y="237"/>
                  </a:lnTo>
                  <a:lnTo>
                    <a:pt x="79"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5" name="Google Shape;475;p29"/>
            <p:cNvSpPr/>
            <p:nvPr/>
          </p:nvSpPr>
          <p:spPr>
            <a:xfrm>
              <a:off x="6532452" y="2748289"/>
              <a:ext cx="59135" cy="31877"/>
            </a:xfrm>
            <a:custGeom>
              <a:rect b="b" l="l" r="r" t="t"/>
              <a:pathLst>
                <a:path extrusionOk="0" h="276" w="512">
                  <a:moveTo>
                    <a:pt x="472" y="0"/>
                  </a:moveTo>
                  <a:lnTo>
                    <a:pt x="0" y="66"/>
                  </a:lnTo>
                  <a:lnTo>
                    <a:pt x="13" y="197"/>
                  </a:lnTo>
                  <a:lnTo>
                    <a:pt x="66" y="276"/>
                  </a:lnTo>
                  <a:lnTo>
                    <a:pt x="512" y="53"/>
                  </a:lnTo>
                  <a:lnTo>
                    <a:pt x="472"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6" name="Google Shape;476;p29"/>
            <p:cNvSpPr/>
            <p:nvPr/>
          </p:nvSpPr>
          <p:spPr>
            <a:xfrm>
              <a:off x="6549083" y="2754294"/>
              <a:ext cx="45622" cy="54745"/>
            </a:xfrm>
            <a:custGeom>
              <a:rect b="b" l="l" r="r" t="t"/>
              <a:pathLst>
                <a:path extrusionOk="0" h="474" w="395">
                  <a:moveTo>
                    <a:pt x="355" y="1"/>
                  </a:moveTo>
                  <a:lnTo>
                    <a:pt x="0" y="342"/>
                  </a:lnTo>
                  <a:lnTo>
                    <a:pt x="92" y="434"/>
                  </a:lnTo>
                  <a:lnTo>
                    <a:pt x="184" y="473"/>
                  </a:lnTo>
                  <a:lnTo>
                    <a:pt x="394" y="27"/>
                  </a:lnTo>
                  <a:lnTo>
                    <a:pt x="355"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7" name="Google Shape;477;p29"/>
            <p:cNvSpPr/>
            <p:nvPr/>
          </p:nvSpPr>
          <p:spPr>
            <a:xfrm>
              <a:off x="6583963" y="2757413"/>
              <a:ext cx="27373" cy="60750"/>
            </a:xfrm>
            <a:custGeom>
              <a:rect b="b" l="l" r="r" t="t"/>
              <a:pathLst>
                <a:path extrusionOk="0" h="526" w="237">
                  <a:moveTo>
                    <a:pt x="92" y="0"/>
                  </a:moveTo>
                  <a:lnTo>
                    <a:pt x="0" y="499"/>
                  </a:lnTo>
                  <a:lnTo>
                    <a:pt x="131" y="525"/>
                  </a:lnTo>
                  <a:lnTo>
                    <a:pt x="236" y="499"/>
                  </a:lnTo>
                  <a:lnTo>
                    <a:pt x="145"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8" name="Google Shape;478;p29"/>
            <p:cNvSpPr/>
            <p:nvPr/>
          </p:nvSpPr>
          <p:spPr>
            <a:xfrm>
              <a:off x="6600595" y="2755796"/>
              <a:ext cx="47123" cy="54745"/>
            </a:xfrm>
            <a:custGeom>
              <a:rect b="b" l="l" r="r" t="t"/>
              <a:pathLst>
                <a:path extrusionOk="0" h="474" w="408">
                  <a:moveTo>
                    <a:pt x="53" y="1"/>
                  </a:moveTo>
                  <a:lnTo>
                    <a:pt x="1" y="27"/>
                  </a:lnTo>
                  <a:lnTo>
                    <a:pt x="211" y="473"/>
                  </a:lnTo>
                  <a:lnTo>
                    <a:pt x="329" y="421"/>
                  </a:lnTo>
                  <a:lnTo>
                    <a:pt x="407" y="329"/>
                  </a:lnTo>
                  <a:lnTo>
                    <a:pt x="53"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9" name="Google Shape;479;p29"/>
            <p:cNvSpPr/>
            <p:nvPr/>
          </p:nvSpPr>
          <p:spPr>
            <a:xfrm>
              <a:off x="6606716" y="2748289"/>
              <a:ext cx="59135" cy="33494"/>
            </a:xfrm>
            <a:custGeom>
              <a:rect b="b" l="l" r="r" t="t"/>
              <a:pathLst>
                <a:path extrusionOk="0" h="290" w="512">
                  <a:moveTo>
                    <a:pt x="13" y="0"/>
                  </a:moveTo>
                  <a:lnTo>
                    <a:pt x="0" y="66"/>
                  </a:lnTo>
                  <a:lnTo>
                    <a:pt x="420" y="289"/>
                  </a:lnTo>
                  <a:lnTo>
                    <a:pt x="486" y="184"/>
                  </a:lnTo>
                  <a:lnTo>
                    <a:pt x="512" y="79"/>
                  </a:lnTo>
                  <a:lnTo>
                    <a:pt x="13"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0" name="Google Shape;480;p29"/>
            <p:cNvSpPr/>
            <p:nvPr/>
          </p:nvSpPr>
          <p:spPr>
            <a:xfrm>
              <a:off x="6606716" y="2716412"/>
              <a:ext cx="59135" cy="33494"/>
            </a:xfrm>
            <a:custGeom>
              <a:rect b="b" l="l" r="r" t="t"/>
              <a:pathLst>
                <a:path extrusionOk="0" h="290" w="512">
                  <a:moveTo>
                    <a:pt x="420" y="1"/>
                  </a:moveTo>
                  <a:lnTo>
                    <a:pt x="0" y="224"/>
                  </a:lnTo>
                  <a:lnTo>
                    <a:pt x="13" y="289"/>
                  </a:lnTo>
                  <a:lnTo>
                    <a:pt x="512" y="224"/>
                  </a:lnTo>
                  <a:lnTo>
                    <a:pt x="486" y="93"/>
                  </a:lnTo>
                  <a:lnTo>
                    <a:pt x="420"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1" name="Google Shape;481;p29"/>
            <p:cNvSpPr/>
            <p:nvPr/>
          </p:nvSpPr>
          <p:spPr>
            <a:xfrm>
              <a:off x="6602096" y="2689154"/>
              <a:ext cx="45622" cy="54629"/>
            </a:xfrm>
            <a:custGeom>
              <a:rect b="b" l="l" r="r" t="t"/>
              <a:pathLst>
                <a:path extrusionOk="0" h="473" w="395">
                  <a:moveTo>
                    <a:pt x="224" y="1"/>
                  </a:moveTo>
                  <a:lnTo>
                    <a:pt x="1" y="434"/>
                  </a:lnTo>
                  <a:lnTo>
                    <a:pt x="53" y="473"/>
                  </a:lnTo>
                  <a:lnTo>
                    <a:pt x="394" y="132"/>
                  </a:lnTo>
                  <a:lnTo>
                    <a:pt x="316" y="40"/>
                  </a:lnTo>
                  <a:lnTo>
                    <a:pt x="224"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482" name="Google Shape;482;p29"/>
          <p:cNvCxnSpPr/>
          <p:nvPr/>
        </p:nvCxnSpPr>
        <p:spPr>
          <a:xfrm>
            <a:off x="713250" y="313775"/>
            <a:ext cx="7717500" cy="0"/>
          </a:xfrm>
          <a:prstGeom prst="straightConnector1">
            <a:avLst/>
          </a:prstGeom>
          <a:noFill/>
          <a:ln cap="flat" cmpd="sng" w="38100">
            <a:solidFill>
              <a:schemeClr val="lt1"/>
            </a:solidFill>
            <a:prstDash val="solid"/>
            <a:round/>
            <a:headEnd len="sm" w="sm" type="none"/>
            <a:tailEnd len="sm" w="sm" type="none"/>
          </a:ln>
        </p:spPr>
      </p:cxnSp>
      <p:grpSp>
        <p:nvGrpSpPr>
          <p:cNvPr id="483" name="Google Shape;483;p29"/>
          <p:cNvGrpSpPr/>
          <p:nvPr/>
        </p:nvGrpSpPr>
        <p:grpSpPr>
          <a:xfrm>
            <a:off x="228563" y="164263"/>
            <a:ext cx="288769" cy="299030"/>
            <a:chOff x="6532452" y="2680030"/>
            <a:chExt cx="133399" cy="138133"/>
          </a:xfrm>
        </p:grpSpPr>
        <p:sp>
          <p:nvSpPr>
            <p:cNvPr id="484" name="Google Shape;484;p29"/>
            <p:cNvSpPr/>
            <p:nvPr/>
          </p:nvSpPr>
          <p:spPr>
            <a:xfrm>
              <a:off x="6585465" y="2680030"/>
              <a:ext cx="28874" cy="59249"/>
            </a:xfrm>
            <a:custGeom>
              <a:rect b="b" l="l" r="r" t="t"/>
              <a:pathLst>
                <a:path extrusionOk="0" h="513" w="250">
                  <a:moveTo>
                    <a:pt x="118" y="1"/>
                  </a:moveTo>
                  <a:lnTo>
                    <a:pt x="0" y="27"/>
                  </a:lnTo>
                  <a:lnTo>
                    <a:pt x="79" y="513"/>
                  </a:lnTo>
                  <a:lnTo>
                    <a:pt x="145" y="513"/>
                  </a:lnTo>
                  <a:lnTo>
                    <a:pt x="250" y="27"/>
                  </a:lnTo>
                  <a:lnTo>
                    <a:pt x="118"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5" name="Google Shape;485;p29"/>
            <p:cNvSpPr/>
            <p:nvPr/>
          </p:nvSpPr>
          <p:spPr>
            <a:xfrm>
              <a:off x="6549083" y="2687653"/>
              <a:ext cx="48624" cy="54629"/>
            </a:xfrm>
            <a:custGeom>
              <a:rect b="b" l="l" r="r" t="t"/>
              <a:pathLst>
                <a:path extrusionOk="0" h="473" w="421">
                  <a:moveTo>
                    <a:pt x="197" y="0"/>
                  </a:moveTo>
                  <a:lnTo>
                    <a:pt x="92" y="53"/>
                  </a:lnTo>
                  <a:lnTo>
                    <a:pt x="0" y="145"/>
                  </a:lnTo>
                  <a:lnTo>
                    <a:pt x="368" y="473"/>
                  </a:lnTo>
                  <a:lnTo>
                    <a:pt x="420" y="447"/>
                  </a:lnTo>
                  <a:lnTo>
                    <a:pt x="197"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6" name="Google Shape;486;p29"/>
            <p:cNvSpPr/>
            <p:nvPr/>
          </p:nvSpPr>
          <p:spPr>
            <a:xfrm>
              <a:off x="6532452" y="2713409"/>
              <a:ext cx="59135" cy="34995"/>
            </a:xfrm>
            <a:custGeom>
              <a:rect b="b" l="l" r="r" t="t"/>
              <a:pathLst>
                <a:path extrusionOk="0" h="303" w="512">
                  <a:moveTo>
                    <a:pt x="79" y="1"/>
                  </a:moveTo>
                  <a:lnTo>
                    <a:pt x="13" y="119"/>
                  </a:lnTo>
                  <a:lnTo>
                    <a:pt x="0" y="237"/>
                  </a:lnTo>
                  <a:lnTo>
                    <a:pt x="499" y="302"/>
                  </a:lnTo>
                  <a:lnTo>
                    <a:pt x="512" y="237"/>
                  </a:lnTo>
                  <a:lnTo>
                    <a:pt x="79"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7" name="Google Shape;487;p29"/>
            <p:cNvSpPr/>
            <p:nvPr/>
          </p:nvSpPr>
          <p:spPr>
            <a:xfrm>
              <a:off x="6532452" y="2748289"/>
              <a:ext cx="59135" cy="31877"/>
            </a:xfrm>
            <a:custGeom>
              <a:rect b="b" l="l" r="r" t="t"/>
              <a:pathLst>
                <a:path extrusionOk="0" h="276" w="512">
                  <a:moveTo>
                    <a:pt x="472" y="0"/>
                  </a:moveTo>
                  <a:lnTo>
                    <a:pt x="0" y="66"/>
                  </a:lnTo>
                  <a:lnTo>
                    <a:pt x="13" y="197"/>
                  </a:lnTo>
                  <a:lnTo>
                    <a:pt x="66" y="276"/>
                  </a:lnTo>
                  <a:lnTo>
                    <a:pt x="512" y="53"/>
                  </a:lnTo>
                  <a:lnTo>
                    <a:pt x="472"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8" name="Google Shape;488;p29"/>
            <p:cNvSpPr/>
            <p:nvPr/>
          </p:nvSpPr>
          <p:spPr>
            <a:xfrm>
              <a:off x="6549083" y="2754294"/>
              <a:ext cx="45622" cy="54745"/>
            </a:xfrm>
            <a:custGeom>
              <a:rect b="b" l="l" r="r" t="t"/>
              <a:pathLst>
                <a:path extrusionOk="0" h="474" w="395">
                  <a:moveTo>
                    <a:pt x="355" y="1"/>
                  </a:moveTo>
                  <a:lnTo>
                    <a:pt x="0" y="342"/>
                  </a:lnTo>
                  <a:lnTo>
                    <a:pt x="92" y="434"/>
                  </a:lnTo>
                  <a:lnTo>
                    <a:pt x="184" y="473"/>
                  </a:lnTo>
                  <a:lnTo>
                    <a:pt x="394" y="27"/>
                  </a:lnTo>
                  <a:lnTo>
                    <a:pt x="355"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9" name="Google Shape;489;p29"/>
            <p:cNvSpPr/>
            <p:nvPr/>
          </p:nvSpPr>
          <p:spPr>
            <a:xfrm>
              <a:off x="6583963" y="2757413"/>
              <a:ext cx="27373" cy="60750"/>
            </a:xfrm>
            <a:custGeom>
              <a:rect b="b" l="l" r="r" t="t"/>
              <a:pathLst>
                <a:path extrusionOk="0" h="526" w="237">
                  <a:moveTo>
                    <a:pt x="92" y="0"/>
                  </a:moveTo>
                  <a:lnTo>
                    <a:pt x="0" y="499"/>
                  </a:lnTo>
                  <a:lnTo>
                    <a:pt x="131" y="525"/>
                  </a:lnTo>
                  <a:lnTo>
                    <a:pt x="236" y="499"/>
                  </a:lnTo>
                  <a:lnTo>
                    <a:pt x="145"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0" name="Google Shape;490;p29"/>
            <p:cNvSpPr/>
            <p:nvPr/>
          </p:nvSpPr>
          <p:spPr>
            <a:xfrm>
              <a:off x="6600595" y="2755796"/>
              <a:ext cx="47123" cy="54745"/>
            </a:xfrm>
            <a:custGeom>
              <a:rect b="b" l="l" r="r" t="t"/>
              <a:pathLst>
                <a:path extrusionOk="0" h="474" w="408">
                  <a:moveTo>
                    <a:pt x="53" y="1"/>
                  </a:moveTo>
                  <a:lnTo>
                    <a:pt x="1" y="27"/>
                  </a:lnTo>
                  <a:lnTo>
                    <a:pt x="211" y="473"/>
                  </a:lnTo>
                  <a:lnTo>
                    <a:pt x="329" y="421"/>
                  </a:lnTo>
                  <a:lnTo>
                    <a:pt x="407" y="329"/>
                  </a:lnTo>
                  <a:lnTo>
                    <a:pt x="53"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1" name="Google Shape;491;p29"/>
            <p:cNvSpPr/>
            <p:nvPr/>
          </p:nvSpPr>
          <p:spPr>
            <a:xfrm>
              <a:off x="6606716" y="2748289"/>
              <a:ext cx="59135" cy="33494"/>
            </a:xfrm>
            <a:custGeom>
              <a:rect b="b" l="l" r="r" t="t"/>
              <a:pathLst>
                <a:path extrusionOk="0" h="290" w="512">
                  <a:moveTo>
                    <a:pt x="13" y="0"/>
                  </a:moveTo>
                  <a:lnTo>
                    <a:pt x="0" y="66"/>
                  </a:lnTo>
                  <a:lnTo>
                    <a:pt x="420" y="289"/>
                  </a:lnTo>
                  <a:lnTo>
                    <a:pt x="486" y="184"/>
                  </a:lnTo>
                  <a:lnTo>
                    <a:pt x="512" y="79"/>
                  </a:lnTo>
                  <a:lnTo>
                    <a:pt x="13"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2" name="Google Shape;492;p29"/>
            <p:cNvSpPr/>
            <p:nvPr/>
          </p:nvSpPr>
          <p:spPr>
            <a:xfrm>
              <a:off x="6606716" y="2716412"/>
              <a:ext cx="59135" cy="33494"/>
            </a:xfrm>
            <a:custGeom>
              <a:rect b="b" l="l" r="r" t="t"/>
              <a:pathLst>
                <a:path extrusionOk="0" h="290" w="512">
                  <a:moveTo>
                    <a:pt x="420" y="1"/>
                  </a:moveTo>
                  <a:lnTo>
                    <a:pt x="0" y="224"/>
                  </a:lnTo>
                  <a:lnTo>
                    <a:pt x="13" y="289"/>
                  </a:lnTo>
                  <a:lnTo>
                    <a:pt x="512" y="224"/>
                  </a:lnTo>
                  <a:lnTo>
                    <a:pt x="486" y="93"/>
                  </a:lnTo>
                  <a:lnTo>
                    <a:pt x="420"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3" name="Google Shape;493;p29"/>
            <p:cNvSpPr/>
            <p:nvPr/>
          </p:nvSpPr>
          <p:spPr>
            <a:xfrm>
              <a:off x="6602096" y="2689154"/>
              <a:ext cx="45622" cy="54629"/>
            </a:xfrm>
            <a:custGeom>
              <a:rect b="b" l="l" r="r" t="t"/>
              <a:pathLst>
                <a:path extrusionOk="0" h="473" w="395">
                  <a:moveTo>
                    <a:pt x="224" y="1"/>
                  </a:moveTo>
                  <a:lnTo>
                    <a:pt x="1" y="434"/>
                  </a:lnTo>
                  <a:lnTo>
                    <a:pt x="53" y="473"/>
                  </a:lnTo>
                  <a:lnTo>
                    <a:pt x="394" y="132"/>
                  </a:lnTo>
                  <a:lnTo>
                    <a:pt x="316" y="40"/>
                  </a:lnTo>
                  <a:lnTo>
                    <a:pt x="224"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94" name="Google Shape;494;p29"/>
          <p:cNvGrpSpPr/>
          <p:nvPr/>
        </p:nvGrpSpPr>
        <p:grpSpPr>
          <a:xfrm>
            <a:off x="8626638" y="4675626"/>
            <a:ext cx="288769" cy="299030"/>
            <a:chOff x="6532452" y="2680030"/>
            <a:chExt cx="133399" cy="138133"/>
          </a:xfrm>
        </p:grpSpPr>
        <p:sp>
          <p:nvSpPr>
            <p:cNvPr id="495" name="Google Shape;495;p29"/>
            <p:cNvSpPr/>
            <p:nvPr/>
          </p:nvSpPr>
          <p:spPr>
            <a:xfrm>
              <a:off x="6585465" y="2680030"/>
              <a:ext cx="28874" cy="59249"/>
            </a:xfrm>
            <a:custGeom>
              <a:rect b="b" l="l" r="r" t="t"/>
              <a:pathLst>
                <a:path extrusionOk="0" h="513" w="250">
                  <a:moveTo>
                    <a:pt x="118" y="1"/>
                  </a:moveTo>
                  <a:lnTo>
                    <a:pt x="0" y="27"/>
                  </a:lnTo>
                  <a:lnTo>
                    <a:pt x="79" y="513"/>
                  </a:lnTo>
                  <a:lnTo>
                    <a:pt x="145" y="513"/>
                  </a:lnTo>
                  <a:lnTo>
                    <a:pt x="250" y="27"/>
                  </a:lnTo>
                  <a:lnTo>
                    <a:pt x="118"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6" name="Google Shape;496;p29"/>
            <p:cNvSpPr/>
            <p:nvPr/>
          </p:nvSpPr>
          <p:spPr>
            <a:xfrm>
              <a:off x="6549083" y="2687653"/>
              <a:ext cx="48624" cy="54629"/>
            </a:xfrm>
            <a:custGeom>
              <a:rect b="b" l="l" r="r" t="t"/>
              <a:pathLst>
                <a:path extrusionOk="0" h="473" w="421">
                  <a:moveTo>
                    <a:pt x="197" y="0"/>
                  </a:moveTo>
                  <a:lnTo>
                    <a:pt x="92" y="53"/>
                  </a:lnTo>
                  <a:lnTo>
                    <a:pt x="0" y="145"/>
                  </a:lnTo>
                  <a:lnTo>
                    <a:pt x="368" y="473"/>
                  </a:lnTo>
                  <a:lnTo>
                    <a:pt x="420" y="447"/>
                  </a:lnTo>
                  <a:lnTo>
                    <a:pt x="197"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7" name="Google Shape;497;p29"/>
            <p:cNvSpPr/>
            <p:nvPr/>
          </p:nvSpPr>
          <p:spPr>
            <a:xfrm>
              <a:off x="6532452" y="2713409"/>
              <a:ext cx="59135" cy="34995"/>
            </a:xfrm>
            <a:custGeom>
              <a:rect b="b" l="l" r="r" t="t"/>
              <a:pathLst>
                <a:path extrusionOk="0" h="303" w="512">
                  <a:moveTo>
                    <a:pt x="79" y="1"/>
                  </a:moveTo>
                  <a:lnTo>
                    <a:pt x="13" y="119"/>
                  </a:lnTo>
                  <a:lnTo>
                    <a:pt x="0" y="237"/>
                  </a:lnTo>
                  <a:lnTo>
                    <a:pt x="499" y="302"/>
                  </a:lnTo>
                  <a:lnTo>
                    <a:pt x="512" y="237"/>
                  </a:lnTo>
                  <a:lnTo>
                    <a:pt x="79"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8" name="Google Shape;498;p29"/>
            <p:cNvSpPr/>
            <p:nvPr/>
          </p:nvSpPr>
          <p:spPr>
            <a:xfrm>
              <a:off x="6532452" y="2748289"/>
              <a:ext cx="59135" cy="31877"/>
            </a:xfrm>
            <a:custGeom>
              <a:rect b="b" l="l" r="r" t="t"/>
              <a:pathLst>
                <a:path extrusionOk="0" h="276" w="512">
                  <a:moveTo>
                    <a:pt x="472" y="0"/>
                  </a:moveTo>
                  <a:lnTo>
                    <a:pt x="0" y="66"/>
                  </a:lnTo>
                  <a:lnTo>
                    <a:pt x="13" y="197"/>
                  </a:lnTo>
                  <a:lnTo>
                    <a:pt x="66" y="276"/>
                  </a:lnTo>
                  <a:lnTo>
                    <a:pt x="512" y="53"/>
                  </a:lnTo>
                  <a:lnTo>
                    <a:pt x="472"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9" name="Google Shape;499;p29"/>
            <p:cNvSpPr/>
            <p:nvPr/>
          </p:nvSpPr>
          <p:spPr>
            <a:xfrm>
              <a:off x="6549083" y="2754294"/>
              <a:ext cx="45622" cy="54745"/>
            </a:xfrm>
            <a:custGeom>
              <a:rect b="b" l="l" r="r" t="t"/>
              <a:pathLst>
                <a:path extrusionOk="0" h="474" w="395">
                  <a:moveTo>
                    <a:pt x="355" y="1"/>
                  </a:moveTo>
                  <a:lnTo>
                    <a:pt x="0" y="342"/>
                  </a:lnTo>
                  <a:lnTo>
                    <a:pt x="92" y="434"/>
                  </a:lnTo>
                  <a:lnTo>
                    <a:pt x="184" y="473"/>
                  </a:lnTo>
                  <a:lnTo>
                    <a:pt x="394" y="27"/>
                  </a:lnTo>
                  <a:lnTo>
                    <a:pt x="355"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0" name="Google Shape;500;p29"/>
            <p:cNvSpPr/>
            <p:nvPr/>
          </p:nvSpPr>
          <p:spPr>
            <a:xfrm>
              <a:off x="6583963" y="2757413"/>
              <a:ext cx="27373" cy="60750"/>
            </a:xfrm>
            <a:custGeom>
              <a:rect b="b" l="l" r="r" t="t"/>
              <a:pathLst>
                <a:path extrusionOk="0" h="526" w="237">
                  <a:moveTo>
                    <a:pt x="92" y="0"/>
                  </a:moveTo>
                  <a:lnTo>
                    <a:pt x="0" y="499"/>
                  </a:lnTo>
                  <a:lnTo>
                    <a:pt x="131" y="525"/>
                  </a:lnTo>
                  <a:lnTo>
                    <a:pt x="236" y="499"/>
                  </a:lnTo>
                  <a:lnTo>
                    <a:pt x="145"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1" name="Google Shape;501;p29"/>
            <p:cNvSpPr/>
            <p:nvPr/>
          </p:nvSpPr>
          <p:spPr>
            <a:xfrm>
              <a:off x="6600595" y="2755796"/>
              <a:ext cx="47123" cy="54745"/>
            </a:xfrm>
            <a:custGeom>
              <a:rect b="b" l="l" r="r" t="t"/>
              <a:pathLst>
                <a:path extrusionOk="0" h="474" w="408">
                  <a:moveTo>
                    <a:pt x="53" y="1"/>
                  </a:moveTo>
                  <a:lnTo>
                    <a:pt x="1" y="27"/>
                  </a:lnTo>
                  <a:lnTo>
                    <a:pt x="211" y="473"/>
                  </a:lnTo>
                  <a:lnTo>
                    <a:pt x="329" y="421"/>
                  </a:lnTo>
                  <a:lnTo>
                    <a:pt x="407" y="329"/>
                  </a:lnTo>
                  <a:lnTo>
                    <a:pt x="53"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2" name="Google Shape;502;p29"/>
            <p:cNvSpPr/>
            <p:nvPr/>
          </p:nvSpPr>
          <p:spPr>
            <a:xfrm>
              <a:off x="6606716" y="2748289"/>
              <a:ext cx="59135" cy="33494"/>
            </a:xfrm>
            <a:custGeom>
              <a:rect b="b" l="l" r="r" t="t"/>
              <a:pathLst>
                <a:path extrusionOk="0" h="290" w="512">
                  <a:moveTo>
                    <a:pt x="13" y="0"/>
                  </a:moveTo>
                  <a:lnTo>
                    <a:pt x="0" y="66"/>
                  </a:lnTo>
                  <a:lnTo>
                    <a:pt x="420" y="289"/>
                  </a:lnTo>
                  <a:lnTo>
                    <a:pt x="486" y="184"/>
                  </a:lnTo>
                  <a:lnTo>
                    <a:pt x="512" y="79"/>
                  </a:lnTo>
                  <a:lnTo>
                    <a:pt x="13"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3" name="Google Shape;503;p29"/>
            <p:cNvSpPr/>
            <p:nvPr/>
          </p:nvSpPr>
          <p:spPr>
            <a:xfrm>
              <a:off x="6606716" y="2716412"/>
              <a:ext cx="59135" cy="33494"/>
            </a:xfrm>
            <a:custGeom>
              <a:rect b="b" l="l" r="r" t="t"/>
              <a:pathLst>
                <a:path extrusionOk="0" h="290" w="512">
                  <a:moveTo>
                    <a:pt x="420" y="1"/>
                  </a:moveTo>
                  <a:lnTo>
                    <a:pt x="0" y="224"/>
                  </a:lnTo>
                  <a:lnTo>
                    <a:pt x="13" y="289"/>
                  </a:lnTo>
                  <a:lnTo>
                    <a:pt x="512" y="224"/>
                  </a:lnTo>
                  <a:lnTo>
                    <a:pt x="486" y="93"/>
                  </a:lnTo>
                  <a:lnTo>
                    <a:pt x="420"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4" name="Google Shape;504;p29"/>
            <p:cNvSpPr/>
            <p:nvPr/>
          </p:nvSpPr>
          <p:spPr>
            <a:xfrm>
              <a:off x="6602096" y="2689154"/>
              <a:ext cx="45622" cy="54629"/>
            </a:xfrm>
            <a:custGeom>
              <a:rect b="b" l="l" r="r" t="t"/>
              <a:pathLst>
                <a:path extrusionOk="0" h="473" w="395">
                  <a:moveTo>
                    <a:pt x="224" y="1"/>
                  </a:moveTo>
                  <a:lnTo>
                    <a:pt x="1" y="434"/>
                  </a:lnTo>
                  <a:lnTo>
                    <a:pt x="53" y="473"/>
                  </a:lnTo>
                  <a:lnTo>
                    <a:pt x="394" y="132"/>
                  </a:lnTo>
                  <a:lnTo>
                    <a:pt x="316" y="40"/>
                  </a:lnTo>
                  <a:lnTo>
                    <a:pt x="224"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505" name="Google Shape;505;p29"/>
          <p:cNvCxnSpPr/>
          <p:nvPr/>
        </p:nvCxnSpPr>
        <p:spPr>
          <a:xfrm>
            <a:off x="713225" y="4825150"/>
            <a:ext cx="7717500" cy="0"/>
          </a:xfrm>
          <a:prstGeom prst="straightConnector1">
            <a:avLst/>
          </a:prstGeom>
          <a:noFill/>
          <a:ln cap="flat" cmpd="sng" w="38100">
            <a:solidFill>
              <a:schemeClr val="lt1"/>
            </a:solidFill>
            <a:prstDash val="solid"/>
            <a:round/>
            <a:headEnd len="sm" w="sm" type="none"/>
            <a:tailEnd len="sm" w="sm" type="none"/>
          </a:ln>
        </p:spPr>
      </p:cxnSp>
      <p:grpSp>
        <p:nvGrpSpPr>
          <p:cNvPr id="506" name="Google Shape;506;p29"/>
          <p:cNvGrpSpPr/>
          <p:nvPr/>
        </p:nvGrpSpPr>
        <p:grpSpPr>
          <a:xfrm>
            <a:off x="228538" y="4675638"/>
            <a:ext cx="288769" cy="299030"/>
            <a:chOff x="6532452" y="2680030"/>
            <a:chExt cx="133399" cy="138133"/>
          </a:xfrm>
        </p:grpSpPr>
        <p:sp>
          <p:nvSpPr>
            <p:cNvPr id="507" name="Google Shape;507;p29"/>
            <p:cNvSpPr/>
            <p:nvPr/>
          </p:nvSpPr>
          <p:spPr>
            <a:xfrm>
              <a:off x="6585465" y="2680030"/>
              <a:ext cx="28874" cy="59249"/>
            </a:xfrm>
            <a:custGeom>
              <a:rect b="b" l="l" r="r" t="t"/>
              <a:pathLst>
                <a:path extrusionOk="0" h="513" w="250">
                  <a:moveTo>
                    <a:pt x="118" y="1"/>
                  </a:moveTo>
                  <a:lnTo>
                    <a:pt x="0" y="27"/>
                  </a:lnTo>
                  <a:lnTo>
                    <a:pt x="79" y="513"/>
                  </a:lnTo>
                  <a:lnTo>
                    <a:pt x="145" y="513"/>
                  </a:lnTo>
                  <a:lnTo>
                    <a:pt x="250" y="27"/>
                  </a:lnTo>
                  <a:lnTo>
                    <a:pt x="118"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8" name="Google Shape;508;p29"/>
            <p:cNvSpPr/>
            <p:nvPr/>
          </p:nvSpPr>
          <p:spPr>
            <a:xfrm>
              <a:off x="6549083" y="2687653"/>
              <a:ext cx="48624" cy="54629"/>
            </a:xfrm>
            <a:custGeom>
              <a:rect b="b" l="l" r="r" t="t"/>
              <a:pathLst>
                <a:path extrusionOk="0" h="473" w="421">
                  <a:moveTo>
                    <a:pt x="197" y="0"/>
                  </a:moveTo>
                  <a:lnTo>
                    <a:pt x="92" y="53"/>
                  </a:lnTo>
                  <a:lnTo>
                    <a:pt x="0" y="145"/>
                  </a:lnTo>
                  <a:lnTo>
                    <a:pt x="368" y="473"/>
                  </a:lnTo>
                  <a:lnTo>
                    <a:pt x="420" y="447"/>
                  </a:lnTo>
                  <a:lnTo>
                    <a:pt x="197"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9" name="Google Shape;509;p29"/>
            <p:cNvSpPr/>
            <p:nvPr/>
          </p:nvSpPr>
          <p:spPr>
            <a:xfrm>
              <a:off x="6532452" y="2713409"/>
              <a:ext cx="59135" cy="34995"/>
            </a:xfrm>
            <a:custGeom>
              <a:rect b="b" l="l" r="r" t="t"/>
              <a:pathLst>
                <a:path extrusionOk="0" h="303" w="512">
                  <a:moveTo>
                    <a:pt x="79" y="1"/>
                  </a:moveTo>
                  <a:lnTo>
                    <a:pt x="13" y="119"/>
                  </a:lnTo>
                  <a:lnTo>
                    <a:pt x="0" y="237"/>
                  </a:lnTo>
                  <a:lnTo>
                    <a:pt x="499" y="302"/>
                  </a:lnTo>
                  <a:lnTo>
                    <a:pt x="512" y="237"/>
                  </a:lnTo>
                  <a:lnTo>
                    <a:pt x="79"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0" name="Google Shape;510;p29"/>
            <p:cNvSpPr/>
            <p:nvPr/>
          </p:nvSpPr>
          <p:spPr>
            <a:xfrm>
              <a:off x="6532452" y="2748289"/>
              <a:ext cx="59135" cy="31877"/>
            </a:xfrm>
            <a:custGeom>
              <a:rect b="b" l="l" r="r" t="t"/>
              <a:pathLst>
                <a:path extrusionOk="0" h="276" w="512">
                  <a:moveTo>
                    <a:pt x="472" y="0"/>
                  </a:moveTo>
                  <a:lnTo>
                    <a:pt x="0" y="66"/>
                  </a:lnTo>
                  <a:lnTo>
                    <a:pt x="13" y="197"/>
                  </a:lnTo>
                  <a:lnTo>
                    <a:pt x="66" y="276"/>
                  </a:lnTo>
                  <a:lnTo>
                    <a:pt x="512" y="53"/>
                  </a:lnTo>
                  <a:lnTo>
                    <a:pt x="472"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1" name="Google Shape;511;p29"/>
            <p:cNvSpPr/>
            <p:nvPr/>
          </p:nvSpPr>
          <p:spPr>
            <a:xfrm>
              <a:off x="6549083" y="2754294"/>
              <a:ext cx="45622" cy="54745"/>
            </a:xfrm>
            <a:custGeom>
              <a:rect b="b" l="l" r="r" t="t"/>
              <a:pathLst>
                <a:path extrusionOk="0" h="474" w="395">
                  <a:moveTo>
                    <a:pt x="355" y="1"/>
                  </a:moveTo>
                  <a:lnTo>
                    <a:pt x="0" y="342"/>
                  </a:lnTo>
                  <a:lnTo>
                    <a:pt x="92" y="434"/>
                  </a:lnTo>
                  <a:lnTo>
                    <a:pt x="184" y="473"/>
                  </a:lnTo>
                  <a:lnTo>
                    <a:pt x="394" y="27"/>
                  </a:lnTo>
                  <a:lnTo>
                    <a:pt x="355"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2" name="Google Shape;512;p29"/>
            <p:cNvSpPr/>
            <p:nvPr/>
          </p:nvSpPr>
          <p:spPr>
            <a:xfrm>
              <a:off x="6583963" y="2757413"/>
              <a:ext cx="27373" cy="60750"/>
            </a:xfrm>
            <a:custGeom>
              <a:rect b="b" l="l" r="r" t="t"/>
              <a:pathLst>
                <a:path extrusionOk="0" h="526" w="237">
                  <a:moveTo>
                    <a:pt x="92" y="0"/>
                  </a:moveTo>
                  <a:lnTo>
                    <a:pt x="0" y="499"/>
                  </a:lnTo>
                  <a:lnTo>
                    <a:pt x="131" y="525"/>
                  </a:lnTo>
                  <a:lnTo>
                    <a:pt x="236" y="499"/>
                  </a:lnTo>
                  <a:lnTo>
                    <a:pt x="145"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3" name="Google Shape;513;p29"/>
            <p:cNvSpPr/>
            <p:nvPr/>
          </p:nvSpPr>
          <p:spPr>
            <a:xfrm>
              <a:off x="6600595" y="2755796"/>
              <a:ext cx="47123" cy="54745"/>
            </a:xfrm>
            <a:custGeom>
              <a:rect b="b" l="l" r="r" t="t"/>
              <a:pathLst>
                <a:path extrusionOk="0" h="474" w="408">
                  <a:moveTo>
                    <a:pt x="53" y="1"/>
                  </a:moveTo>
                  <a:lnTo>
                    <a:pt x="1" y="27"/>
                  </a:lnTo>
                  <a:lnTo>
                    <a:pt x="211" y="473"/>
                  </a:lnTo>
                  <a:lnTo>
                    <a:pt x="329" y="421"/>
                  </a:lnTo>
                  <a:lnTo>
                    <a:pt x="407" y="329"/>
                  </a:lnTo>
                  <a:lnTo>
                    <a:pt x="53"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4" name="Google Shape;514;p29"/>
            <p:cNvSpPr/>
            <p:nvPr/>
          </p:nvSpPr>
          <p:spPr>
            <a:xfrm>
              <a:off x="6606716" y="2748289"/>
              <a:ext cx="59135" cy="33494"/>
            </a:xfrm>
            <a:custGeom>
              <a:rect b="b" l="l" r="r" t="t"/>
              <a:pathLst>
                <a:path extrusionOk="0" h="290" w="512">
                  <a:moveTo>
                    <a:pt x="13" y="0"/>
                  </a:moveTo>
                  <a:lnTo>
                    <a:pt x="0" y="66"/>
                  </a:lnTo>
                  <a:lnTo>
                    <a:pt x="420" y="289"/>
                  </a:lnTo>
                  <a:lnTo>
                    <a:pt x="486" y="184"/>
                  </a:lnTo>
                  <a:lnTo>
                    <a:pt x="512" y="79"/>
                  </a:lnTo>
                  <a:lnTo>
                    <a:pt x="13"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5" name="Google Shape;515;p29"/>
            <p:cNvSpPr/>
            <p:nvPr/>
          </p:nvSpPr>
          <p:spPr>
            <a:xfrm>
              <a:off x="6606716" y="2716412"/>
              <a:ext cx="59135" cy="33494"/>
            </a:xfrm>
            <a:custGeom>
              <a:rect b="b" l="l" r="r" t="t"/>
              <a:pathLst>
                <a:path extrusionOk="0" h="290" w="512">
                  <a:moveTo>
                    <a:pt x="420" y="1"/>
                  </a:moveTo>
                  <a:lnTo>
                    <a:pt x="0" y="224"/>
                  </a:lnTo>
                  <a:lnTo>
                    <a:pt x="13" y="289"/>
                  </a:lnTo>
                  <a:lnTo>
                    <a:pt x="512" y="224"/>
                  </a:lnTo>
                  <a:lnTo>
                    <a:pt x="486" y="93"/>
                  </a:lnTo>
                  <a:lnTo>
                    <a:pt x="420"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6" name="Google Shape;516;p29"/>
            <p:cNvSpPr/>
            <p:nvPr/>
          </p:nvSpPr>
          <p:spPr>
            <a:xfrm>
              <a:off x="6602096" y="2689154"/>
              <a:ext cx="45622" cy="54629"/>
            </a:xfrm>
            <a:custGeom>
              <a:rect b="b" l="l" r="r" t="t"/>
              <a:pathLst>
                <a:path extrusionOk="0" h="473" w="395">
                  <a:moveTo>
                    <a:pt x="224" y="1"/>
                  </a:moveTo>
                  <a:lnTo>
                    <a:pt x="1" y="434"/>
                  </a:lnTo>
                  <a:lnTo>
                    <a:pt x="53" y="473"/>
                  </a:lnTo>
                  <a:lnTo>
                    <a:pt x="394" y="132"/>
                  </a:lnTo>
                  <a:lnTo>
                    <a:pt x="316" y="40"/>
                  </a:lnTo>
                  <a:lnTo>
                    <a:pt x="224"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2">
    <p:spTree>
      <p:nvGrpSpPr>
        <p:cNvPr id="58" name="Shape 58"/>
        <p:cNvGrpSpPr/>
        <p:nvPr/>
      </p:nvGrpSpPr>
      <p:grpSpPr>
        <a:xfrm>
          <a:off x="0" y="0"/>
          <a:ext cx="0" cy="0"/>
          <a:chOff x="0" y="0"/>
          <a:chExt cx="0" cy="0"/>
        </a:xfrm>
      </p:grpSpPr>
      <p:pic>
        <p:nvPicPr>
          <p:cNvPr id="59" name="Google Shape;59;p20"/>
          <p:cNvPicPr preferRelativeResize="0"/>
          <p:nvPr/>
        </p:nvPicPr>
        <p:blipFill rotWithShape="1">
          <a:blip r:embed="rId2">
            <a:alphaModFix amt="29000"/>
          </a:blip>
          <a:srcRect b="0" l="0" r="0" t="0"/>
          <a:stretch/>
        </p:blipFill>
        <p:spPr>
          <a:xfrm>
            <a:off x="0" y="-25060"/>
            <a:ext cx="9144003" cy="5134572"/>
          </a:xfrm>
          <a:prstGeom prst="rect">
            <a:avLst/>
          </a:prstGeom>
          <a:noFill/>
          <a:ln>
            <a:noFill/>
          </a:ln>
        </p:spPr>
      </p:pic>
      <p:grpSp>
        <p:nvGrpSpPr>
          <p:cNvPr id="60" name="Google Shape;60;p20"/>
          <p:cNvGrpSpPr/>
          <p:nvPr/>
        </p:nvGrpSpPr>
        <p:grpSpPr>
          <a:xfrm>
            <a:off x="8626663" y="164251"/>
            <a:ext cx="288769" cy="299030"/>
            <a:chOff x="6532452" y="2680030"/>
            <a:chExt cx="133399" cy="138133"/>
          </a:xfrm>
        </p:grpSpPr>
        <p:sp>
          <p:nvSpPr>
            <p:cNvPr id="61" name="Google Shape;61;p20"/>
            <p:cNvSpPr/>
            <p:nvPr/>
          </p:nvSpPr>
          <p:spPr>
            <a:xfrm>
              <a:off x="6585465" y="2680030"/>
              <a:ext cx="28874" cy="59249"/>
            </a:xfrm>
            <a:custGeom>
              <a:rect b="b" l="l" r="r" t="t"/>
              <a:pathLst>
                <a:path extrusionOk="0" h="513" w="250">
                  <a:moveTo>
                    <a:pt x="118" y="1"/>
                  </a:moveTo>
                  <a:lnTo>
                    <a:pt x="0" y="27"/>
                  </a:lnTo>
                  <a:lnTo>
                    <a:pt x="79" y="513"/>
                  </a:lnTo>
                  <a:lnTo>
                    <a:pt x="145" y="513"/>
                  </a:lnTo>
                  <a:lnTo>
                    <a:pt x="250" y="27"/>
                  </a:lnTo>
                  <a:lnTo>
                    <a:pt x="118"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 name="Google Shape;62;p20"/>
            <p:cNvSpPr/>
            <p:nvPr/>
          </p:nvSpPr>
          <p:spPr>
            <a:xfrm>
              <a:off x="6549083" y="2687653"/>
              <a:ext cx="48624" cy="54629"/>
            </a:xfrm>
            <a:custGeom>
              <a:rect b="b" l="l" r="r" t="t"/>
              <a:pathLst>
                <a:path extrusionOk="0" h="473" w="421">
                  <a:moveTo>
                    <a:pt x="197" y="0"/>
                  </a:moveTo>
                  <a:lnTo>
                    <a:pt x="92" y="53"/>
                  </a:lnTo>
                  <a:lnTo>
                    <a:pt x="0" y="145"/>
                  </a:lnTo>
                  <a:lnTo>
                    <a:pt x="368" y="473"/>
                  </a:lnTo>
                  <a:lnTo>
                    <a:pt x="420" y="447"/>
                  </a:lnTo>
                  <a:lnTo>
                    <a:pt x="197"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 name="Google Shape;63;p20"/>
            <p:cNvSpPr/>
            <p:nvPr/>
          </p:nvSpPr>
          <p:spPr>
            <a:xfrm>
              <a:off x="6532452" y="2713409"/>
              <a:ext cx="59135" cy="34995"/>
            </a:xfrm>
            <a:custGeom>
              <a:rect b="b" l="l" r="r" t="t"/>
              <a:pathLst>
                <a:path extrusionOk="0" h="303" w="512">
                  <a:moveTo>
                    <a:pt x="79" y="1"/>
                  </a:moveTo>
                  <a:lnTo>
                    <a:pt x="13" y="119"/>
                  </a:lnTo>
                  <a:lnTo>
                    <a:pt x="0" y="237"/>
                  </a:lnTo>
                  <a:lnTo>
                    <a:pt x="499" y="302"/>
                  </a:lnTo>
                  <a:lnTo>
                    <a:pt x="512" y="237"/>
                  </a:lnTo>
                  <a:lnTo>
                    <a:pt x="79"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 name="Google Shape;64;p20"/>
            <p:cNvSpPr/>
            <p:nvPr/>
          </p:nvSpPr>
          <p:spPr>
            <a:xfrm>
              <a:off x="6532452" y="2748289"/>
              <a:ext cx="59135" cy="31877"/>
            </a:xfrm>
            <a:custGeom>
              <a:rect b="b" l="l" r="r" t="t"/>
              <a:pathLst>
                <a:path extrusionOk="0" h="276" w="512">
                  <a:moveTo>
                    <a:pt x="472" y="0"/>
                  </a:moveTo>
                  <a:lnTo>
                    <a:pt x="0" y="66"/>
                  </a:lnTo>
                  <a:lnTo>
                    <a:pt x="13" y="197"/>
                  </a:lnTo>
                  <a:lnTo>
                    <a:pt x="66" y="276"/>
                  </a:lnTo>
                  <a:lnTo>
                    <a:pt x="512" y="53"/>
                  </a:lnTo>
                  <a:lnTo>
                    <a:pt x="47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 name="Google Shape;65;p20"/>
            <p:cNvSpPr/>
            <p:nvPr/>
          </p:nvSpPr>
          <p:spPr>
            <a:xfrm>
              <a:off x="6549083" y="2754294"/>
              <a:ext cx="45622" cy="54745"/>
            </a:xfrm>
            <a:custGeom>
              <a:rect b="b" l="l" r="r" t="t"/>
              <a:pathLst>
                <a:path extrusionOk="0" h="474" w="395">
                  <a:moveTo>
                    <a:pt x="355" y="1"/>
                  </a:moveTo>
                  <a:lnTo>
                    <a:pt x="0" y="342"/>
                  </a:lnTo>
                  <a:lnTo>
                    <a:pt x="92" y="434"/>
                  </a:lnTo>
                  <a:lnTo>
                    <a:pt x="184" y="473"/>
                  </a:lnTo>
                  <a:lnTo>
                    <a:pt x="394" y="27"/>
                  </a:lnTo>
                  <a:lnTo>
                    <a:pt x="355"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 name="Google Shape;66;p20"/>
            <p:cNvSpPr/>
            <p:nvPr/>
          </p:nvSpPr>
          <p:spPr>
            <a:xfrm>
              <a:off x="6583963" y="2757413"/>
              <a:ext cx="27373" cy="60750"/>
            </a:xfrm>
            <a:custGeom>
              <a:rect b="b" l="l" r="r" t="t"/>
              <a:pathLst>
                <a:path extrusionOk="0" h="526" w="237">
                  <a:moveTo>
                    <a:pt x="92" y="0"/>
                  </a:moveTo>
                  <a:lnTo>
                    <a:pt x="0" y="499"/>
                  </a:lnTo>
                  <a:lnTo>
                    <a:pt x="131" y="525"/>
                  </a:lnTo>
                  <a:lnTo>
                    <a:pt x="236" y="499"/>
                  </a:lnTo>
                  <a:lnTo>
                    <a:pt x="145"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 name="Google Shape;67;p20"/>
            <p:cNvSpPr/>
            <p:nvPr/>
          </p:nvSpPr>
          <p:spPr>
            <a:xfrm>
              <a:off x="6600595" y="2755796"/>
              <a:ext cx="47123" cy="54745"/>
            </a:xfrm>
            <a:custGeom>
              <a:rect b="b" l="l" r="r" t="t"/>
              <a:pathLst>
                <a:path extrusionOk="0" h="474" w="408">
                  <a:moveTo>
                    <a:pt x="53" y="1"/>
                  </a:moveTo>
                  <a:lnTo>
                    <a:pt x="1" y="27"/>
                  </a:lnTo>
                  <a:lnTo>
                    <a:pt x="211" y="473"/>
                  </a:lnTo>
                  <a:lnTo>
                    <a:pt x="329" y="421"/>
                  </a:lnTo>
                  <a:lnTo>
                    <a:pt x="407" y="329"/>
                  </a:lnTo>
                  <a:lnTo>
                    <a:pt x="5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 name="Google Shape;68;p20"/>
            <p:cNvSpPr/>
            <p:nvPr/>
          </p:nvSpPr>
          <p:spPr>
            <a:xfrm>
              <a:off x="6606716" y="2748289"/>
              <a:ext cx="59135" cy="33494"/>
            </a:xfrm>
            <a:custGeom>
              <a:rect b="b" l="l" r="r" t="t"/>
              <a:pathLst>
                <a:path extrusionOk="0" h="290" w="512">
                  <a:moveTo>
                    <a:pt x="13" y="0"/>
                  </a:moveTo>
                  <a:lnTo>
                    <a:pt x="0" y="66"/>
                  </a:lnTo>
                  <a:lnTo>
                    <a:pt x="420" y="289"/>
                  </a:lnTo>
                  <a:lnTo>
                    <a:pt x="486" y="184"/>
                  </a:lnTo>
                  <a:lnTo>
                    <a:pt x="512" y="79"/>
                  </a:lnTo>
                  <a:lnTo>
                    <a:pt x="13"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 name="Google Shape;69;p20"/>
            <p:cNvSpPr/>
            <p:nvPr/>
          </p:nvSpPr>
          <p:spPr>
            <a:xfrm>
              <a:off x="6606716" y="2716412"/>
              <a:ext cx="59135" cy="33494"/>
            </a:xfrm>
            <a:custGeom>
              <a:rect b="b" l="l" r="r" t="t"/>
              <a:pathLst>
                <a:path extrusionOk="0" h="290" w="512">
                  <a:moveTo>
                    <a:pt x="420" y="1"/>
                  </a:moveTo>
                  <a:lnTo>
                    <a:pt x="0" y="224"/>
                  </a:lnTo>
                  <a:lnTo>
                    <a:pt x="13" y="289"/>
                  </a:lnTo>
                  <a:lnTo>
                    <a:pt x="512" y="224"/>
                  </a:lnTo>
                  <a:lnTo>
                    <a:pt x="486" y="93"/>
                  </a:lnTo>
                  <a:lnTo>
                    <a:pt x="420"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 name="Google Shape;70;p20"/>
            <p:cNvSpPr/>
            <p:nvPr/>
          </p:nvSpPr>
          <p:spPr>
            <a:xfrm>
              <a:off x="6602096" y="2689154"/>
              <a:ext cx="45622" cy="54629"/>
            </a:xfrm>
            <a:custGeom>
              <a:rect b="b" l="l" r="r" t="t"/>
              <a:pathLst>
                <a:path extrusionOk="0" h="473" w="395">
                  <a:moveTo>
                    <a:pt x="224" y="1"/>
                  </a:moveTo>
                  <a:lnTo>
                    <a:pt x="1" y="434"/>
                  </a:lnTo>
                  <a:lnTo>
                    <a:pt x="53" y="473"/>
                  </a:lnTo>
                  <a:lnTo>
                    <a:pt x="394" y="132"/>
                  </a:lnTo>
                  <a:lnTo>
                    <a:pt x="316" y="40"/>
                  </a:lnTo>
                  <a:lnTo>
                    <a:pt x="22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71" name="Google Shape;71;p20"/>
          <p:cNvCxnSpPr/>
          <p:nvPr/>
        </p:nvCxnSpPr>
        <p:spPr>
          <a:xfrm>
            <a:off x="713250" y="313775"/>
            <a:ext cx="7717500" cy="0"/>
          </a:xfrm>
          <a:prstGeom prst="straightConnector1">
            <a:avLst/>
          </a:prstGeom>
          <a:noFill/>
          <a:ln cap="flat" cmpd="sng" w="38100">
            <a:solidFill>
              <a:schemeClr val="dk2"/>
            </a:solidFill>
            <a:prstDash val="solid"/>
            <a:round/>
            <a:headEnd len="sm" w="sm" type="none"/>
            <a:tailEnd len="sm" w="sm" type="none"/>
          </a:ln>
        </p:spPr>
      </p:cxnSp>
      <p:grpSp>
        <p:nvGrpSpPr>
          <p:cNvPr id="72" name="Google Shape;72;p20"/>
          <p:cNvGrpSpPr/>
          <p:nvPr/>
        </p:nvGrpSpPr>
        <p:grpSpPr>
          <a:xfrm>
            <a:off x="228563" y="164263"/>
            <a:ext cx="288769" cy="299030"/>
            <a:chOff x="6532452" y="2680030"/>
            <a:chExt cx="133399" cy="138133"/>
          </a:xfrm>
        </p:grpSpPr>
        <p:sp>
          <p:nvSpPr>
            <p:cNvPr id="73" name="Google Shape;73;p20"/>
            <p:cNvSpPr/>
            <p:nvPr/>
          </p:nvSpPr>
          <p:spPr>
            <a:xfrm>
              <a:off x="6585465" y="2680030"/>
              <a:ext cx="28874" cy="59249"/>
            </a:xfrm>
            <a:custGeom>
              <a:rect b="b" l="l" r="r" t="t"/>
              <a:pathLst>
                <a:path extrusionOk="0" h="513" w="250">
                  <a:moveTo>
                    <a:pt x="118" y="1"/>
                  </a:moveTo>
                  <a:lnTo>
                    <a:pt x="0" y="27"/>
                  </a:lnTo>
                  <a:lnTo>
                    <a:pt x="79" y="513"/>
                  </a:lnTo>
                  <a:lnTo>
                    <a:pt x="145" y="513"/>
                  </a:lnTo>
                  <a:lnTo>
                    <a:pt x="250" y="27"/>
                  </a:lnTo>
                  <a:lnTo>
                    <a:pt x="118"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 name="Google Shape;74;p20"/>
            <p:cNvSpPr/>
            <p:nvPr/>
          </p:nvSpPr>
          <p:spPr>
            <a:xfrm>
              <a:off x="6549083" y="2687653"/>
              <a:ext cx="48624" cy="54629"/>
            </a:xfrm>
            <a:custGeom>
              <a:rect b="b" l="l" r="r" t="t"/>
              <a:pathLst>
                <a:path extrusionOk="0" h="473" w="421">
                  <a:moveTo>
                    <a:pt x="197" y="0"/>
                  </a:moveTo>
                  <a:lnTo>
                    <a:pt x="92" y="53"/>
                  </a:lnTo>
                  <a:lnTo>
                    <a:pt x="0" y="145"/>
                  </a:lnTo>
                  <a:lnTo>
                    <a:pt x="368" y="473"/>
                  </a:lnTo>
                  <a:lnTo>
                    <a:pt x="420" y="447"/>
                  </a:lnTo>
                  <a:lnTo>
                    <a:pt x="197"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 name="Google Shape;75;p20"/>
            <p:cNvSpPr/>
            <p:nvPr/>
          </p:nvSpPr>
          <p:spPr>
            <a:xfrm>
              <a:off x="6532452" y="2713409"/>
              <a:ext cx="59135" cy="34995"/>
            </a:xfrm>
            <a:custGeom>
              <a:rect b="b" l="l" r="r" t="t"/>
              <a:pathLst>
                <a:path extrusionOk="0" h="303" w="512">
                  <a:moveTo>
                    <a:pt x="79" y="1"/>
                  </a:moveTo>
                  <a:lnTo>
                    <a:pt x="13" y="119"/>
                  </a:lnTo>
                  <a:lnTo>
                    <a:pt x="0" y="237"/>
                  </a:lnTo>
                  <a:lnTo>
                    <a:pt x="499" y="302"/>
                  </a:lnTo>
                  <a:lnTo>
                    <a:pt x="512" y="237"/>
                  </a:lnTo>
                  <a:lnTo>
                    <a:pt x="79"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 name="Google Shape;76;p20"/>
            <p:cNvSpPr/>
            <p:nvPr/>
          </p:nvSpPr>
          <p:spPr>
            <a:xfrm>
              <a:off x="6532452" y="2748289"/>
              <a:ext cx="59135" cy="31877"/>
            </a:xfrm>
            <a:custGeom>
              <a:rect b="b" l="l" r="r" t="t"/>
              <a:pathLst>
                <a:path extrusionOk="0" h="276" w="512">
                  <a:moveTo>
                    <a:pt x="472" y="0"/>
                  </a:moveTo>
                  <a:lnTo>
                    <a:pt x="0" y="66"/>
                  </a:lnTo>
                  <a:lnTo>
                    <a:pt x="13" y="197"/>
                  </a:lnTo>
                  <a:lnTo>
                    <a:pt x="66" y="276"/>
                  </a:lnTo>
                  <a:lnTo>
                    <a:pt x="512" y="53"/>
                  </a:lnTo>
                  <a:lnTo>
                    <a:pt x="47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 name="Google Shape;77;p20"/>
            <p:cNvSpPr/>
            <p:nvPr/>
          </p:nvSpPr>
          <p:spPr>
            <a:xfrm>
              <a:off x="6549083" y="2754294"/>
              <a:ext cx="45622" cy="54745"/>
            </a:xfrm>
            <a:custGeom>
              <a:rect b="b" l="l" r="r" t="t"/>
              <a:pathLst>
                <a:path extrusionOk="0" h="474" w="395">
                  <a:moveTo>
                    <a:pt x="355" y="1"/>
                  </a:moveTo>
                  <a:lnTo>
                    <a:pt x="0" y="342"/>
                  </a:lnTo>
                  <a:lnTo>
                    <a:pt x="92" y="434"/>
                  </a:lnTo>
                  <a:lnTo>
                    <a:pt x="184" y="473"/>
                  </a:lnTo>
                  <a:lnTo>
                    <a:pt x="394" y="27"/>
                  </a:lnTo>
                  <a:lnTo>
                    <a:pt x="355"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 name="Google Shape;78;p20"/>
            <p:cNvSpPr/>
            <p:nvPr/>
          </p:nvSpPr>
          <p:spPr>
            <a:xfrm>
              <a:off x="6583963" y="2757413"/>
              <a:ext cx="27373" cy="60750"/>
            </a:xfrm>
            <a:custGeom>
              <a:rect b="b" l="l" r="r" t="t"/>
              <a:pathLst>
                <a:path extrusionOk="0" h="526" w="237">
                  <a:moveTo>
                    <a:pt x="92" y="0"/>
                  </a:moveTo>
                  <a:lnTo>
                    <a:pt x="0" y="499"/>
                  </a:lnTo>
                  <a:lnTo>
                    <a:pt x="131" y="525"/>
                  </a:lnTo>
                  <a:lnTo>
                    <a:pt x="236" y="499"/>
                  </a:lnTo>
                  <a:lnTo>
                    <a:pt x="145"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 name="Google Shape;79;p20"/>
            <p:cNvSpPr/>
            <p:nvPr/>
          </p:nvSpPr>
          <p:spPr>
            <a:xfrm>
              <a:off x="6600595" y="2755796"/>
              <a:ext cx="47123" cy="54745"/>
            </a:xfrm>
            <a:custGeom>
              <a:rect b="b" l="l" r="r" t="t"/>
              <a:pathLst>
                <a:path extrusionOk="0" h="474" w="408">
                  <a:moveTo>
                    <a:pt x="53" y="1"/>
                  </a:moveTo>
                  <a:lnTo>
                    <a:pt x="1" y="27"/>
                  </a:lnTo>
                  <a:lnTo>
                    <a:pt x="211" y="473"/>
                  </a:lnTo>
                  <a:lnTo>
                    <a:pt x="329" y="421"/>
                  </a:lnTo>
                  <a:lnTo>
                    <a:pt x="407" y="329"/>
                  </a:lnTo>
                  <a:lnTo>
                    <a:pt x="5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 name="Google Shape;80;p20"/>
            <p:cNvSpPr/>
            <p:nvPr/>
          </p:nvSpPr>
          <p:spPr>
            <a:xfrm>
              <a:off x="6606716" y="2748289"/>
              <a:ext cx="59135" cy="33494"/>
            </a:xfrm>
            <a:custGeom>
              <a:rect b="b" l="l" r="r" t="t"/>
              <a:pathLst>
                <a:path extrusionOk="0" h="290" w="512">
                  <a:moveTo>
                    <a:pt x="13" y="0"/>
                  </a:moveTo>
                  <a:lnTo>
                    <a:pt x="0" y="66"/>
                  </a:lnTo>
                  <a:lnTo>
                    <a:pt x="420" y="289"/>
                  </a:lnTo>
                  <a:lnTo>
                    <a:pt x="486" y="184"/>
                  </a:lnTo>
                  <a:lnTo>
                    <a:pt x="512" y="79"/>
                  </a:lnTo>
                  <a:lnTo>
                    <a:pt x="13"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 name="Google Shape;81;p20"/>
            <p:cNvSpPr/>
            <p:nvPr/>
          </p:nvSpPr>
          <p:spPr>
            <a:xfrm>
              <a:off x="6606716" y="2716412"/>
              <a:ext cx="59135" cy="33494"/>
            </a:xfrm>
            <a:custGeom>
              <a:rect b="b" l="l" r="r" t="t"/>
              <a:pathLst>
                <a:path extrusionOk="0" h="290" w="512">
                  <a:moveTo>
                    <a:pt x="420" y="1"/>
                  </a:moveTo>
                  <a:lnTo>
                    <a:pt x="0" y="224"/>
                  </a:lnTo>
                  <a:lnTo>
                    <a:pt x="13" y="289"/>
                  </a:lnTo>
                  <a:lnTo>
                    <a:pt x="512" y="224"/>
                  </a:lnTo>
                  <a:lnTo>
                    <a:pt x="486" y="93"/>
                  </a:lnTo>
                  <a:lnTo>
                    <a:pt x="420"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 name="Google Shape;82;p20"/>
            <p:cNvSpPr/>
            <p:nvPr/>
          </p:nvSpPr>
          <p:spPr>
            <a:xfrm>
              <a:off x="6602096" y="2689154"/>
              <a:ext cx="45622" cy="54629"/>
            </a:xfrm>
            <a:custGeom>
              <a:rect b="b" l="l" r="r" t="t"/>
              <a:pathLst>
                <a:path extrusionOk="0" h="473" w="395">
                  <a:moveTo>
                    <a:pt x="224" y="1"/>
                  </a:moveTo>
                  <a:lnTo>
                    <a:pt x="1" y="434"/>
                  </a:lnTo>
                  <a:lnTo>
                    <a:pt x="53" y="473"/>
                  </a:lnTo>
                  <a:lnTo>
                    <a:pt x="394" y="132"/>
                  </a:lnTo>
                  <a:lnTo>
                    <a:pt x="316" y="40"/>
                  </a:lnTo>
                  <a:lnTo>
                    <a:pt x="22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3" name="Google Shape;83;p20"/>
          <p:cNvGrpSpPr/>
          <p:nvPr/>
        </p:nvGrpSpPr>
        <p:grpSpPr>
          <a:xfrm>
            <a:off x="8626638" y="4675626"/>
            <a:ext cx="288769" cy="299030"/>
            <a:chOff x="6532452" y="2680030"/>
            <a:chExt cx="133399" cy="138133"/>
          </a:xfrm>
        </p:grpSpPr>
        <p:sp>
          <p:nvSpPr>
            <p:cNvPr id="84" name="Google Shape;84;p20"/>
            <p:cNvSpPr/>
            <p:nvPr/>
          </p:nvSpPr>
          <p:spPr>
            <a:xfrm>
              <a:off x="6585465" y="2680030"/>
              <a:ext cx="28874" cy="59249"/>
            </a:xfrm>
            <a:custGeom>
              <a:rect b="b" l="l" r="r" t="t"/>
              <a:pathLst>
                <a:path extrusionOk="0" h="513" w="250">
                  <a:moveTo>
                    <a:pt x="118" y="1"/>
                  </a:moveTo>
                  <a:lnTo>
                    <a:pt x="0" y="27"/>
                  </a:lnTo>
                  <a:lnTo>
                    <a:pt x="79" y="513"/>
                  </a:lnTo>
                  <a:lnTo>
                    <a:pt x="145" y="513"/>
                  </a:lnTo>
                  <a:lnTo>
                    <a:pt x="250" y="27"/>
                  </a:lnTo>
                  <a:lnTo>
                    <a:pt x="118"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 name="Google Shape;85;p20"/>
            <p:cNvSpPr/>
            <p:nvPr/>
          </p:nvSpPr>
          <p:spPr>
            <a:xfrm>
              <a:off x="6549083" y="2687653"/>
              <a:ext cx="48624" cy="54629"/>
            </a:xfrm>
            <a:custGeom>
              <a:rect b="b" l="l" r="r" t="t"/>
              <a:pathLst>
                <a:path extrusionOk="0" h="473" w="421">
                  <a:moveTo>
                    <a:pt x="197" y="0"/>
                  </a:moveTo>
                  <a:lnTo>
                    <a:pt x="92" y="53"/>
                  </a:lnTo>
                  <a:lnTo>
                    <a:pt x="0" y="145"/>
                  </a:lnTo>
                  <a:lnTo>
                    <a:pt x="368" y="473"/>
                  </a:lnTo>
                  <a:lnTo>
                    <a:pt x="420" y="447"/>
                  </a:lnTo>
                  <a:lnTo>
                    <a:pt x="197"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 name="Google Shape;86;p20"/>
            <p:cNvSpPr/>
            <p:nvPr/>
          </p:nvSpPr>
          <p:spPr>
            <a:xfrm>
              <a:off x="6532452" y="2713409"/>
              <a:ext cx="59135" cy="34995"/>
            </a:xfrm>
            <a:custGeom>
              <a:rect b="b" l="l" r="r" t="t"/>
              <a:pathLst>
                <a:path extrusionOk="0" h="303" w="512">
                  <a:moveTo>
                    <a:pt x="79" y="1"/>
                  </a:moveTo>
                  <a:lnTo>
                    <a:pt x="13" y="119"/>
                  </a:lnTo>
                  <a:lnTo>
                    <a:pt x="0" y="237"/>
                  </a:lnTo>
                  <a:lnTo>
                    <a:pt x="499" y="302"/>
                  </a:lnTo>
                  <a:lnTo>
                    <a:pt x="512" y="237"/>
                  </a:lnTo>
                  <a:lnTo>
                    <a:pt x="79"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 name="Google Shape;87;p20"/>
            <p:cNvSpPr/>
            <p:nvPr/>
          </p:nvSpPr>
          <p:spPr>
            <a:xfrm>
              <a:off x="6532452" y="2748289"/>
              <a:ext cx="59135" cy="31877"/>
            </a:xfrm>
            <a:custGeom>
              <a:rect b="b" l="l" r="r" t="t"/>
              <a:pathLst>
                <a:path extrusionOk="0" h="276" w="512">
                  <a:moveTo>
                    <a:pt x="472" y="0"/>
                  </a:moveTo>
                  <a:lnTo>
                    <a:pt x="0" y="66"/>
                  </a:lnTo>
                  <a:lnTo>
                    <a:pt x="13" y="197"/>
                  </a:lnTo>
                  <a:lnTo>
                    <a:pt x="66" y="276"/>
                  </a:lnTo>
                  <a:lnTo>
                    <a:pt x="512" y="53"/>
                  </a:lnTo>
                  <a:lnTo>
                    <a:pt x="47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 name="Google Shape;88;p20"/>
            <p:cNvSpPr/>
            <p:nvPr/>
          </p:nvSpPr>
          <p:spPr>
            <a:xfrm>
              <a:off x="6549083" y="2754294"/>
              <a:ext cx="45622" cy="54745"/>
            </a:xfrm>
            <a:custGeom>
              <a:rect b="b" l="l" r="r" t="t"/>
              <a:pathLst>
                <a:path extrusionOk="0" h="474" w="395">
                  <a:moveTo>
                    <a:pt x="355" y="1"/>
                  </a:moveTo>
                  <a:lnTo>
                    <a:pt x="0" y="342"/>
                  </a:lnTo>
                  <a:lnTo>
                    <a:pt x="92" y="434"/>
                  </a:lnTo>
                  <a:lnTo>
                    <a:pt x="184" y="473"/>
                  </a:lnTo>
                  <a:lnTo>
                    <a:pt x="394" y="27"/>
                  </a:lnTo>
                  <a:lnTo>
                    <a:pt x="355"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 name="Google Shape;89;p20"/>
            <p:cNvSpPr/>
            <p:nvPr/>
          </p:nvSpPr>
          <p:spPr>
            <a:xfrm>
              <a:off x="6583963" y="2757413"/>
              <a:ext cx="27373" cy="60750"/>
            </a:xfrm>
            <a:custGeom>
              <a:rect b="b" l="l" r="r" t="t"/>
              <a:pathLst>
                <a:path extrusionOk="0" h="526" w="237">
                  <a:moveTo>
                    <a:pt x="92" y="0"/>
                  </a:moveTo>
                  <a:lnTo>
                    <a:pt x="0" y="499"/>
                  </a:lnTo>
                  <a:lnTo>
                    <a:pt x="131" y="525"/>
                  </a:lnTo>
                  <a:lnTo>
                    <a:pt x="236" y="499"/>
                  </a:lnTo>
                  <a:lnTo>
                    <a:pt x="145"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 name="Google Shape;90;p20"/>
            <p:cNvSpPr/>
            <p:nvPr/>
          </p:nvSpPr>
          <p:spPr>
            <a:xfrm>
              <a:off x="6600595" y="2755796"/>
              <a:ext cx="47123" cy="54745"/>
            </a:xfrm>
            <a:custGeom>
              <a:rect b="b" l="l" r="r" t="t"/>
              <a:pathLst>
                <a:path extrusionOk="0" h="474" w="408">
                  <a:moveTo>
                    <a:pt x="53" y="1"/>
                  </a:moveTo>
                  <a:lnTo>
                    <a:pt x="1" y="27"/>
                  </a:lnTo>
                  <a:lnTo>
                    <a:pt x="211" y="473"/>
                  </a:lnTo>
                  <a:lnTo>
                    <a:pt x="329" y="421"/>
                  </a:lnTo>
                  <a:lnTo>
                    <a:pt x="407" y="329"/>
                  </a:lnTo>
                  <a:lnTo>
                    <a:pt x="5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 name="Google Shape;91;p20"/>
            <p:cNvSpPr/>
            <p:nvPr/>
          </p:nvSpPr>
          <p:spPr>
            <a:xfrm>
              <a:off x="6606716" y="2748289"/>
              <a:ext cx="59135" cy="33494"/>
            </a:xfrm>
            <a:custGeom>
              <a:rect b="b" l="l" r="r" t="t"/>
              <a:pathLst>
                <a:path extrusionOk="0" h="290" w="512">
                  <a:moveTo>
                    <a:pt x="13" y="0"/>
                  </a:moveTo>
                  <a:lnTo>
                    <a:pt x="0" y="66"/>
                  </a:lnTo>
                  <a:lnTo>
                    <a:pt x="420" y="289"/>
                  </a:lnTo>
                  <a:lnTo>
                    <a:pt x="486" y="184"/>
                  </a:lnTo>
                  <a:lnTo>
                    <a:pt x="512" y="79"/>
                  </a:lnTo>
                  <a:lnTo>
                    <a:pt x="13"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 name="Google Shape;92;p20"/>
            <p:cNvSpPr/>
            <p:nvPr/>
          </p:nvSpPr>
          <p:spPr>
            <a:xfrm>
              <a:off x="6606716" y="2716412"/>
              <a:ext cx="59135" cy="33494"/>
            </a:xfrm>
            <a:custGeom>
              <a:rect b="b" l="l" r="r" t="t"/>
              <a:pathLst>
                <a:path extrusionOk="0" h="290" w="512">
                  <a:moveTo>
                    <a:pt x="420" y="1"/>
                  </a:moveTo>
                  <a:lnTo>
                    <a:pt x="0" y="224"/>
                  </a:lnTo>
                  <a:lnTo>
                    <a:pt x="13" y="289"/>
                  </a:lnTo>
                  <a:lnTo>
                    <a:pt x="512" y="224"/>
                  </a:lnTo>
                  <a:lnTo>
                    <a:pt x="486" y="93"/>
                  </a:lnTo>
                  <a:lnTo>
                    <a:pt x="420"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 name="Google Shape;93;p20"/>
            <p:cNvSpPr/>
            <p:nvPr/>
          </p:nvSpPr>
          <p:spPr>
            <a:xfrm>
              <a:off x="6602096" y="2689154"/>
              <a:ext cx="45622" cy="54629"/>
            </a:xfrm>
            <a:custGeom>
              <a:rect b="b" l="l" r="r" t="t"/>
              <a:pathLst>
                <a:path extrusionOk="0" h="473" w="395">
                  <a:moveTo>
                    <a:pt x="224" y="1"/>
                  </a:moveTo>
                  <a:lnTo>
                    <a:pt x="1" y="434"/>
                  </a:lnTo>
                  <a:lnTo>
                    <a:pt x="53" y="473"/>
                  </a:lnTo>
                  <a:lnTo>
                    <a:pt x="394" y="132"/>
                  </a:lnTo>
                  <a:lnTo>
                    <a:pt x="316" y="40"/>
                  </a:lnTo>
                  <a:lnTo>
                    <a:pt x="22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94" name="Google Shape;94;p20"/>
          <p:cNvCxnSpPr/>
          <p:nvPr/>
        </p:nvCxnSpPr>
        <p:spPr>
          <a:xfrm>
            <a:off x="713225" y="4825150"/>
            <a:ext cx="7717500" cy="0"/>
          </a:xfrm>
          <a:prstGeom prst="straightConnector1">
            <a:avLst/>
          </a:prstGeom>
          <a:noFill/>
          <a:ln cap="flat" cmpd="sng" w="38100">
            <a:solidFill>
              <a:schemeClr val="dk2"/>
            </a:solidFill>
            <a:prstDash val="solid"/>
            <a:round/>
            <a:headEnd len="sm" w="sm" type="none"/>
            <a:tailEnd len="sm" w="sm" type="none"/>
          </a:ln>
        </p:spPr>
      </p:cxnSp>
      <p:grpSp>
        <p:nvGrpSpPr>
          <p:cNvPr id="95" name="Google Shape;95;p20"/>
          <p:cNvGrpSpPr/>
          <p:nvPr/>
        </p:nvGrpSpPr>
        <p:grpSpPr>
          <a:xfrm>
            <a:off x="228538" y="4675638"/>
            <a:ext cx="288769" cy="299030"/>
            <a:chOff x="6532452" y="2680030"/>
            <a:chExt cx="133399" cy="138133"/>
          </a:xfrm>
        </p:grpSpPr>
        <p:sp>
          <p:nvSpPr>
            <p:cNvPr id="96" name="Google Shape;96;p20"/>
            <p:cNvSpPr/>
            <p:nvPr/>
          </p:nvSpPr>
          <p:spPr>
            <a:xfrm>
              <a:off x="6585465" y="2680030"/>
              <a:ext cx="28874" cy="59249"/>
            </a:xfrm>
            <a:custGeom>
              <a:rect b="b" l="l" r="r" t="t"/>
              <a:pathLst>
                <a:path extrusionOk="0" h="513" w="250">
                  <a:moveTo>
                    <a:pt x="118" y="1"/>
                  </a:moveTo>
                  <a:lnTo>
                    <a:pt x="0" y="27"/>
                  </a:lnTo>
                  <a:lnTo>
                    <a:pt x="79" y="513"/>
                  </a:lnTo>
                  <a:lnTo>
                    <a:pt x="145" y="513"/>
                  </a:lnTo>
                  <a:lnTo>
                    <a:pt x="250" y="27"/>
                  </a:lnTo>
                  <a:lnTo>
                    <a:pt x="118"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 name="Google Shape;97;p20"/>
            <p:cNvSpPr/>
            <p:nvPr/>
          </p:nvSpPr>
          <p:spPr>
            <a:xfrm>
              <a:off x="6549083" y="2687653"/>
              <a:ext cx="48624" cy="54629"/>
            </a:xfrm>
            <a:custGeom>
              <a:rect b="b" l="l" r="r" t="t"/>
              <a:pathLst>
                <a:path extrusionOk="0" h="473" w="421">
                  <a:moveTo>
                    <a:pt x="197" y="0"/>
                  </a:moveTo>
                  <a:lnTo>
                    <a:pt x="92" y="53"/>
                  </a:lnTo>
                  <a:lnTo>
                    <a:pt x="0" y="145"/>
                  </a:lnTo>
                  <a:lnTo>
                    <a:pt x="368" y="473"/>
                  </a:lnTo>
                  <a:lnTo>
                    <a:pt x="420" y="447"/>
                  </a:lnTo>
                  <a:lnTo>
                    <a:pt x="197"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 name="Google Shape;98;p20"/>
            <p:cNvSpPr/>
            <p:nvPr/>
          </p:nvSpPr>
          <p:spPr>
            <a:xfrm>
              <a:off x="6532452" y="2713409"/>
              <a:ext cx="59135" cy="34995"/>
            </a:xfrm>
            <a:custGeom>
              <a:rect b="b" l="l" r="r" t="t"/>
              <a:pathLst>
                <a:path extrusionOk="0" h="303" w="512">
                  <a:moveTo>
                    <a:pt x="79" y="1"/>
                  </a:moveTo>
                  <a:lnTo>
                    <a:pt x="13" y="119"/>
                  </a:lnTo>
                  <a:lnTo>
                    <a:pt x="0" y="237"/>
                  </a:lnTo>
                  <a:lnTo>
                    <a:pt x="499" y="302"/>
                  </a:lnTo>
                  <a:lnTo>
                    <a:pt x="512" y="237"/>
                  </a:lnTo>
                  <a:lnTo>
                    <a:pt x="79"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 name="Google Shape;99;p20"/>
            <p:cNvSpPr/>
            <p:nvPr/>
          </p:nvSpPr>
          <p:spPr>
            <a:xfrm>
              <a:off x="6532452" y="2748289"/>
              <a:ext cx="59135" cy="31877"/>
            </a:xfrm>
            <a:custGeom>
              <a:rect b="b" l="l" r="r" t="t"/>
              <a:pathLst>
                <a:path extrusionOk="0" h="276" w="512">
                  <a:moveTo>
                    <a:pt x="472" y="0"/>
                  </a:moveTo>
                  <a:lnTo>
                    <a:pt x="0" y="66"/>
                  </a:lnTo>
                  <a:lnTo>
                    <a:pt x="13" y="197"/>
                  </a:lnTo>
                  <a:lnTo>
                    <a:pt x="66" y="276"/>
                  </a:lnTo>
                  <a:lnTo>
                    <a:pt x="512" y="53"/>
                  </a:lnTo>
                  <a:lnTo>
                    <a:pt x="47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 name="Google Shape;100;p20"/>
            <p:cNvSpPr/>
            <p:nvPr/>
          </p:nvSpPr>
          <p:spPr>
            <a:xfrm>
              <a:off x="6549083" y="2754294"/>
              <a:ext cx="45622" cy="54745"/>
            </a:xfrm>
            <a:custGeom>
              <a:rect b="b" l="l" r="r" t="t"/>
              <a:pathLst>
                <a:path extrusionOk="0" h="474" w="395">
                  <a:moveTo>
                    <a:pt x="355" y="1"/>
                  </a:moveTo>
                  <a:lnTo>
                    <a:pt x="0" y="342"/>
                  </a:lnTo>
                  <a:lnTo>
                    <a:pt x="92" y="434"/>
                  </a:lnTo>
                  <a:lnTo>
                    <a:pt x="184" y="473"/>
                  </a:lnTo>
                  <a:lnTo>
                    <a:pt x="394" y="27"/>
                  </a:lnTo>
                  <a:lnTo>
                    <a:pt x="355"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 name="Google Shape;101;p20"/>
            <p:cNvSpPr/>
            <p:nvPr/>
          </p:nvSpPr>
          <p:spPr>
            <a:xfrm>
              <a:off x="6583963" y="2757413"/>
              <a:ext cx="27373" cy="60750"/>
            </a:xfrm>
            <a:custGeom>
              <a:rect b="b" l="l" r="r" t="t"/>
              <a:pathLst>
                <a:path extrusionOk="0" h="526" w="237">
                  <a:moveTo>
                    <a:pt x="92" y="0"/>
                  </a:moveTo>
                  <a:lnTo>
                    <a:pt x="0" y="499"/>
                  </a:lnTo>
                  <a:lnTo>
                    <a:pt x="131" y="525"/>
                  </a:lnTo>
                  <a:lnTo>
                    <a:pt x="236" y="499"/>
                  </a:lnTo>
                  <a:lnTo>
                    <a:pt x="145"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 name="Google Shape;102;p20"/>
            <p:cNvSpPr/>
            <p:nvPr/>
          </p:nvSpPr>
          <p:spPr>
            <a:xfrm>
              <a:off x="6600595" y="2755796"/>
              <a:ext cx="47123" cy="54745"/>
            </a:xfrm>
            <a:custGeom>
              <a:rect b="b" l="l" r="r" t="t"/>
              <a:pathLst>
                <a:path extrusionOk="0" h="474" w="408">
                  <a:moveTo>
                    <a:pt x="53" y="1"/>
                  </a:moveTo>
                  <a:lnTo>
                    <a:pt x="1" y="27"/>
                  </a:lnTo>
                  <a:lnTo>
                    <a:pt x="211" y="473"/>
                  </a:lnTo>
                  <a:lnTo>
                    <a:pt x="329" y="421"/>
                  </a:lnTo>
                  <a:lnTo>
                    <a:pt x="407" y="329"/>
                  </a:lnTo>
                  <a:lnTo>
                    <a:pt x="5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 name="Google Shape;103;p20"/>
            <p:cNvSpPr/>
            <p:nvPr/>
          </p:nvSpPr>
          <p:spPr>
            <a:xfrm>
              <a:off x="6606716" y="2748289"/>
              <a:ext cx="59135" cy="33494"/>
            </a:xfrm>
            <a:custGeom>
              <a:rect b="b" l="l" r="r" t="t"/>
              <a:pathLst>
                <a:path extrusionOk="0" h="290" w="512">
                  <a:moveTo>
                    <a:pt x="13" y="0"/>
                  </a:moveTo>
                  <a:lnTo>
                    <a:pt x="0" y="66"/>
                  </a:lnTo>
                  <a:lnTo>
                    <a:pt x="420" y="289"/>
                  </a:lnTo>
                  <a:lnTo>
                    <a:pt x="486" y="184"/>
                  </a:lnTo>
                  <a:lnTo>
                    <a:pt x="512" y="79"/>
                  </a:lnTo>
                  <a:lnTo>
                    <a:pt x="13"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 name="Google Shape;104;p20"/>
            <p:cNvSpPr/>
            <p:nvPr/>
          </p:nvSpPr>
          <p:spPr>
            <a:xfrm>
              <a:off x="6606716" y="2716412"/>
              <a:ext cx="59135" cy="33494"/>
            </a:xfrm>
            <a:custGeom>
              <a:rect b="b" l="l" r="r" t="t"/>
              <a:pathLst>
                <a:path extrusionOk="0" h="290" w="512">
                  <a:moveTo>
                    <a:pt x="420" y="1"/>
                  </a:moveTo>
                  <a:lnTo>
                    <a:pt x="0" y="224"/>
                  </a:lnTo>
                  <a:lnTo>
                    <a:pt x="13" y="289"/>
                  </a:lnTo>
                  <a:lnTo>
                    <a:pt x="512" y="224"/>
                  </a:lnTo>
                  <a:lnTo>
                    <a:pt x="486" y="93"/>
                  </a:lnTo>
                  <a:lnTo>
                    <a:pt x="420"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 name="Google Shape;105;p20"/>
            <p:cNvSpPr/>
            <p:nvPr/>
          </p:nvSpPr>
          <p:spPr>
            <a:xfrm>
              <a:off x="6602096" y="2689154"/>
              <a:ext cx="45622" cy="54629"/>
            </a:xfrm>
            <a:custGeom>
              <a:rect b="b" l="l" r="r" t="t"/>
              <a:pathLst>
                <a:path extrusionOk="0" h="473" w="395">
                  <a:moveTo>
                    <a:pt x="224" y="1"/>
                  </a:moveTo>
                  <a:lnTo>
                    <a:pt x="1" y="434"/>
                  </a:lnTo>
                  <a:lnTo>
                    <a:pt x="53" y="473"/>
                  </a:lnTo>
                  <a:lnTo>
                    <a:pt x="394" y="132"/>
                  </a:lnTo>
                  <a:lnTo>
                    <a:pt x="316" y="40"/>
                  </a:lnTo>
                  <a:lnTo>
                    <a:pt x="22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06" name="Google Shape;106;p20"/>
          <p:cNvSpPr txBox="1"/>
          <p:nvPr>
            <p:ph type="title"/>
          </p:nvPr>
        </p:nvSpPr>
        <p:spPr>
          <a:xfrm>
            <a:off x="1797975" y="1512300"/>
            <a:ext cx="2401800" cy="447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500"/>
              <a:buNone/>
              <a:defRPr i="0" sz="24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107" name="Google Shape;107;p20"/>
          <p:cNvSpPr txBox="1"/>
          <p:nvPr>
            <p:ph idx="1" type="subTitle"/>
          </p:nvPr>
        </p:nvSpPr>
        <p:spPr>
          <a:xfrm>
            <a:off x="1797975" y="1959900"/>
            <a:ext cx="2401800" cy="522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08" name="Google Shape;108;p20"/>
          <p:cNvSpPr txBox="1"/>
          <p:nvPr>
            <p:ph idx="2" type="title"/>
          </p:nvPr>
        </p:nvSpPr>
        <p:spPr>
          <a:xfrm>
            <a:off x="846601" y="1828800"/>
            <a:ext cx="689700" cy="447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i="0" sz="3000">
                <a:solidFill>
                  <a:schemeClr val="dk1"/>
                </a:solidFill>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109" name="Google Shape;109;p20"/>
          <p:cNvSpPr txBox="1"/>
          <p:nvPr>
            <p:ph idx="3" type="title"/>
          </p:nvPr>
        </p:nvSpPr>
        <p:spPr>
          <a:xfrm>
            <a:off x="720000" y="539500"/>
            <a:ext cx="7704000" cy="572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600"/>
              <a:buNone/>
              <a:defRPr b="0"/>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110" name="Google Shape;110;p20"/>
          <p:cNvSpPr txBox="1"/>
          <p:nvPr>
            <p:ph idx="4" type="title"/>
          </p:nvPr>
        </p:nvSpPr>
        <p:spPr>
          <a:xfrm>
            <a:off x="1797975" y="3168725"/>
            <a:ext cx="2401800" cy="447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500"/>
              <a:buNone/>
              <a:defRPr i="0" sz="24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111" name="Google Shape;111;p20"/>
          <p:cNvSpPr txBox="1"/>
          <p:nvPr>
            <p:ph idx="5" type="subTitle"/>
          </p:nvPr>
        </p:nvSpPr>
        <p:spPr>
          <a:xfrm>
            <a:off x="1797975" y="3616325"/>
            <a:ext cx="2401800" cy="522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12" name="Google Shape;112;p20"/>
          <p:cNvSpPr txBox="1"/>
          <p:nvPr>
            <p:ph idx="6" type="title"/>
          </p:nvPr>
        </p:nvSpPr>
        <p:spPr>
          <a:xfrm>
            <a:off x="846601" y="3485225"/>
            <a:ext cx="689700" cy="447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i="0" sz="3000">
                <a:solidFill>
                  <a:schemeClr val="dk1"/>
                </a:solidFill>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113" name="Google Shape;113;p20"/>
          <p:cNvSpPr txBox="1"/>
          <p:nvPr>
            <p:ph idx="7" type="title"/>
          </p:nvPr>
        </p:nvSpPr>
        <p:spPr>
          <a:xfrm>
            <a:off x="5669775" y="1512300"/>
            <a:ext cx="2401800" cy="447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500"/>
              <a:buNone/>
              <a:defRPr i="0" sz="24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114" name="Google Shape;114;p20"/>
          <p:cNvSpPr txBox="1"/>
          <p:nvPr>
            <p:ph idx="8" type="subTitle"/>
          </p:nvPr>
        </p:nvSpPr>
        <p:spPr>
          <a:xfrm>
            <a:off x="5669775" y="1959900"/>
            <a:ext cx="2401800" cy="522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15" name="Google Shape;115;p20"/>
          <p:cNvSpPr txBox="1"/>
          <p:nvPr>
            <p:ph idx="9" type="title"/>
          </p:nvPr>
        </p:nvSpPr>
        <p:spPr>
          <a:xfrm>
            <a:off x="4718401" y="1828800"/>
            <a:ext cx="689700" cy="447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i="0" sz="3000">
                <a:solidFill>
                  <a:schemeClr val="dk1"/>
                </a:solidFill>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116" name="Google Shape;116;p20"/>
          <p:cNvSpPr txBox="1"/>
          <p:nvPr>
            <p:ph idx="13" type="title"/>
          </p:nvPr>
        </p:nvSpPr>
        <p:spPr>
          <a:xfrm>
            <a:off x="5669775" y="3168725"/>
            <a:ext cx="2401800" cy="447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500"/>
              <a:buNone/>
              <a:defRPr i="0" sz="24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117" name="Google Shape;117;p20"/>
          <p:cNvSpPr txBox="1"/>
          <p:nvPr>
            <p:ph idx="14" type="subTitle"/>
          </p:nvPr>
        </p:nvSpPr>
        <p:spPr>
          <a:xfrm>
            <a:off x="5669775" y="3616325"/>
            <a:ext cx="2401800" cy="522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18" name="Google Shape;118;p20"/>
          <p:cNvSpPr txBox="1"/>
          <p:nvPr>
            <p:ph idx="15" type="title"/>
          </p:nvPr>
        </p:nvSpPr>
        <p:spPr>
          <a:xfrm>
            <a:off x="4718401" y="3485225"/>
            <a:ext cx="689700" cy="447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i="0" sz="3000">
                <a:solidFill>
                  <a:schemeClr val="dk1"/>
                </a:solidFill>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19" name="Shape 119"/>
        <p:cNvGrpSpPr/>
        <p:nvPr/>
      </p:nvGrpSpPr>
      <p:grpSpPr>
        <a:xfrm>
          <a:off x="0" y="0"/>
          <a:ext cx="0" cy="0"/>
          <a:chOff x="0" y="0"/>
          <a:chExt cx="0" cy="0"/>
        </a:xfrm>
      </p:grpSpPr>
      <p:pic>
        <p:nvPicPr>
          <p:cNvPr id="120" name="Google Shape;120;p21"/>
          <p:cNvPicPr preferRelativeResize="0"/>
          <p:nvPr/>
        </p:nvPicPr>
        <p:blipFill rotWithShape="1">
          <a:blip r:embed="rId2">
            <a:alphaModFix amt="29000"/>
          </a:blip>
          <a:srcRect b="0" l="0" r="0" t="0"/>
          <a:stretch/>
        </p:blipFill>
        <p:spPr>
          <a:xfrm>
            <a:off x="0" y="-25060"/>
            <a:ext cx="9144003" cy="5134572"/>
          </a:xfrm>
          <a:prstGeom prst="rect">
            <a:avLst/>
          </a:prstGeom>
          <a:noFill/>
          <a:ln>
            <a:noFill/>
          </a:ln>
        </p:spPr>
      </p:pic>
      <p:grpSp>
        <p:nvGrpSpPr>
          <p:cNvPr id="121" name="Google Shape;121;p21"/>
          <p:cNvGrpSpPr/>
          <p:nvPr/>
        </p:nvGrpSpPr>
        <p:grpSpPr>
          <a:xfrm>
            <a:off x="8626663" y="164251"/>
            <a:ext cx="288769" cy="299030"/>
            <a:chOff x="6532452" y="2680030"/>
            <a:chExt cx="133399" cy="138133"/>
          </a:xfrm>
        </p:grpSpPr>
        <p:sp>
          <p:nvSpPr>
            <p:cNvPr id="122" name="Google Shape;122;p21"/>
            <p:cNvSpPr/>
            <p:nvPr/>
          </p:nvSpPr>
          <p:spPr>
            <a:xfrm>
              <a:off x="6585465" y="2680030"/>
              <a:ext cx="28874" cy="59249"/>
            </a:xfrm>
            <a:custGeom>
              <a:rect b="b" l="l" r="r" t="t"/>
              <a:pathLst>
                <a:path extrusionOk="0" h="513" w="250">
                  <a:moveTo>
                    <a:pt x="118" y="1"/>
                  </a:moveTo>
                  <a:lnTo>
                    <a:pt x="0" y="27"/>
                  </a:lnTo>
                  <a:lnTo>
                    <a:pt x="79" y="513"/>
                  </a:lnTo>
                  <a:lnTo>
                    <a:pt x="145" y="513"/>
                  </a:lnTo>
                  <a:lnTo>
                    <a:pt x="250" y="27"/>
                  </a:lnTo>
                  <a:lnTo>
                    <a:pt x="118"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 name="Google Shape;123;p21"/>
            <p:cNvSpPr/>
            <p:nvPr/>
          </p:nvSpPr>
          <p:spPr>
            <a:xfrm>
              <a:off x="6549083" y="2687653"/>
              <a:ext cx="48624" cy="54629"/>
            </a:xfrm>
            <a:custGeom>
              <a:rect b="b" l="l" r="r" t="t"/>
              <a:pathLst>
                <a:path extrusionOk="0" h="473" w="421">
                  <a:moveTo>
                    <a:pt x="197" y="0"/>
                  </a:moveTo>
                  <a:lnTo>
                    <a:pt x="92" y="53"/>
                  </a:lnTo>
                  <a:lnTo>
                    <a:pt x="0" y="145"/>
                  </a:lnTo>
                  <a:lnTo>
                    <a:pt x="368" y="473"/>
                  </a:lnTo>
                  <a:lnTo>
                    <a:pt x="420" y="447"/>
                  </a:lnTo>
                  <a:lnTo>
                    <a:pt x="197"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 name="Google Shape;124;p21"/>
            <p:cNvSpPr/>
            <p:nvPr/>
          </p:nvSpPr>
          <p:spPr>
            <a:xfrm>
              <a:off x="6532452" y="2713409"/>
              <a:ext cx="59135" cy="34995"/>
            </a:xfrm>
            <a:custGeom>
              <a:rect b="b" l="l" r="r" t="t"/>
              <a:pathLst>
                <a:path extrusionOk="0" h="303" w="512">
                  <a:moveTo>
                    <a:pt x="79" y="1"/>
                  </a:moveTo>
                  <a:lnTo>
                    <a:pt x="13" y="119"/>
                  </a:lnTo>
                  <a:lnTo>
                    <a:pt x="0" y="237"/>
                  </a:lnTo>
                  <a:lnTo>
                    <a:pt x="499" y="302"/>
                  </a:lnTo>
                  <a:lnTo>
                    <a:pt x="512" y="237"/>
                  </a:lnTo>
                  <a:lnTo>
                    <a:pt x="79"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 name="Google Shape;125;p21"/>
            <p:cNvSpPr/>
            <p:nvPr/>
          </p:nvSpPr>
          <p:spPr>
            <a:xfrm>
              <a:off x="6532452" y="2748289"/>
              <a:ext cx="59135" cy="31877"/>
            </a:xfrm>
            <a:custGeom>
              <a:rect b="b" l="l" r="r" t="t"/>
              <a:pathLst>
                <a:path extrusionOk="0" h="276" w="512">
                  <a:moveTo>
                    <a:pt x="472" y="0"/>
                  </a:moveTo>
                  <a:lnTo>
                    <a:pt x="0" y="66"/>
                  </a:lnTo>
                  <a:lnTo>
                    <a:pt x="13" y="197"/>
                  </a:lnTo>
                  <a:lnTo>
                    <a:pt x="66" y="276"/>
                  </a:lnTo>
                  <a:lnTo>
                    <a:pt x="512" y="53"/>
                  </a:lnTo>
                  <a:lnTo>
                    <a:pt x="47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 name="Google Shape;126;p21"/>
            <p:cNvSpPr/>
            <p:nvPr/>
          </p:nvSpPr>
          <p:spPr>
            <a:xfrm>
              <a:off x="6549083" y="2754294"/>
              <a:ext cx="45622" cy="54745"/>
            </a:xfrm>
            <a:custGeom>
              <a:rect b="b" l="l" r="r" t="t"/>
              <a:pathLst>
                <a:path extrusionOk="0" h="474" w="395">
                  <a:moveTo>
                    <a:pt x="355" y="1"/>
                  </a:moveTo>
                  <a:lnTo>
                    <a:pt x="0" y="342"/>
                  </a:lnTo>
                  <a:lnTo>
                    <a:pt x="92" y="434"/>
                  </a:lnTo>
                  <a:lnTo>
                    <a:pt x="184" y="473"/>
                  </a:lnTo>
                  <a:lnTo>
                    <a:pt x="394" y="27"/>
                  </a:lnTo>
                  <a:lnTo>
                    <a:pt x="355"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 name="Google Shape;127;p21"/>
            <p:cNvSpPr/>
            <p:nvPr/>
          </p:nvSpPr>
          <p:spPr>
            <a:xfrm>
              <a:off x="6583963" y="2757413"/>
              <a:ext cx="27373" cy="60750"/>
            </a:xfrm>
            <a:custGeom>
              <a:rect b="b" l="l" r="r" t="t"/>
              <a:pathLst>
                <a:path extrusionOk="0" h="526" w="237">
                  <a:moveTo>
                    <a:pt x="92" y="0"/>
                  </a:moveTo>
                  <a:lnTo>
                    <a:pt x="0" y="499"/>
                  </a:lnTo>
                  <a:lnTo>
                    <a:pt x="131" y="525"/>
                  </a:lnTo>
                  <a:lnTo>
                    <a:pt x="236" y="499"/>
                  </a:lnTo>
                  <a:lnTo>
                    <a:pt x="145"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 name="Google Shape;128;p21"/>
            <p:cNvSpPr/>
            <p:nvPr/>
          </p:nvSpPr>
          <p:spPr>
            <a:xfrm>
              <a:off x="6600595" y="2755796"/>
              <a:ext cx="47123" cy="54745"/>
            </a:xfrm>
            <a:custGeom>
              <a:rect b="b" l="l" r="r" t="t"/>
              <a:pathLst>
                <a:path extrusionOk="0" h="474" w="408">
                  <a:moveTo>
                    <a:pt x="53" y="1"/>
                  </a:moveTo>
                  <a:lnTo>
                    <a:pt x="1" y="27"/>
                  </a:lnTo>
                  <a:lnTo>
                    <a:pt x="211" y="473"/>
                  </a:lnTo>
                  <a:lnTo>
                    <a:pt x="329" y="421"/>
                  </a:lnTo>
                  <a:lnTo>
                    <a:pt x="407" y="329"/>
                  </a:lnTo>
                  <a:lnTo>
                    <a:pt x="5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 name="Google Shape;129;p21"/>
            <p:cNvSpPr/>
            <p:nvPr/>
          </p:nvSpPr>
          <p:spPr>
            <a:xfrm>
              <a:off x="6606716" y="2748289"/>
              <a:ext cx="59135" cy="33494"/>
            </a:xfrm>
            <a:custGeom>
              <a:rect b="b" l="l" r="r" t="t"/>
              <a:pathLst>
                <a:path extrusionOk="0" h="290" w="512">
                  <a:moveTo>
                    <a:pt x="13" y="0"/>
                  </a:moveTo>
                  <a:lnTo>
                    <a:pt x="0" y="66"/>
                  </a:lnTo>
                  <a:lnTo>
                    <a:pt x="420" y="289"/>
                  </a:lnTo>
                  <a:lnTo>
                    <a:pt x="486" y="184"/>
                  </a:lnTo>
                  <a:lnTo>
                    <a:pt x="512" y="79"/>
                  </a:lnTo>
                  <a:lnTo>
                    <a:pt x="13"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 name="Google Shape;130;p21"/>
            <p:cNvSpPr/>
            <p:nvPr/>
          </p:nvSpPr>
          <p:spPr>
            <a:xfrm>
              <a:off x="6606716" y="2716412"/>
              <a:ext cx="59135" cy="33494"/>
            </a:xfrm>
            <a:custGeom>
              <a:rect b="b" l="l" r="r" t="t"/>
              <a:pathLst>
                <a:path extrusionOk="0" h="290" w="512">
                  <a:moveTo>
                    <a:pt x="420" y="1"/>
                  </a:moveTo>
                  <a:lnTo>
                    <a:pt x="0" y="224"/>
                  </a:lnTo>
                  <a:lnTo>
                    <a:pt x="13" y="289"/>
                  </a:lnTo>
                  <a:lnTo>
                    <a:pt x="512" y="224"/>
                  </a:lnTo>
                  <a:lnTo>
                    <a:pt x="486" y="93"/>
                  </a:lnTo>
                  <a:lnTo>
                    <a:pt x="420"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 name="Google Shape;131;p21"/>
            <p:cNvSpPr/>
            <p:nvPr/>
          </p:nvSpPr>
          <p:spPr>
            <a:xfrm>
              <a:off x="6602096" y="2689154"/>
              <a:ext cx="45622" cy="54629"/>
            </a:xfrm>
            <a:custGeom>
              <a:rect b="b" l="l" r="r" t="t"/>
              <a:pathLst>
                <a:path extrusionOk="0" h="473" w="395">
                  <a:moveTo>
                    <a:pt x="224" y="1"/>
                  </a:moveTo>
                  <a:lnTo>
                    <a:pt x="1" y="434"/>
                  </a:lnTo>
                  <a:lnTo>
                    <a:pt x="53" y="473"/>
                  </a:lnTo>
                  <a:lnTo>
                    <a:pt x="394" y="132"/>
                  </a:lnTo>
                  <a:lnTo>
                    <a:pt x="316" y="40"/>
                  </a:lnTo>
                  <a:lnTo>
                    <a:pt x="22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132" name="Google Shape;132;p21"/>
          <p:cNvCxnSpPr/>
          <p:nvPr/>
        </p:nvCxnSpPr>
        <p:spPr>
          <a:xfrm>
            <a:off x="713250" y="313775"/>
            <a:ext cx="7717500" cy="0"/>
          </a:xfrm>
          <a:prstGeom prst="straightConnector1">
            <a:avLst/>
          </a:prstGeom>
          <a:noFill/>
          <a:ln cap="flat" cmpd="sng" w="38100">
            <a:solidFill>
              <a:schemeClr val="dk2"/>
            </a:solidFill>
            <a:prstDash val="solid"/>
            <a:round/>
            <a:headEnd len="sm" w="sm" type="none"/>
            <a:tailEnd len="sm" w="sm" type="none"/>
          </a:ln>
        </p:spPr>
      </p:cxnSp>
      <p:grpSp>
        <p:nvGrpSpPr>
          <p:cNvPr id="133" name="Google Shape;133;p21"/>
          <p:cNvGrpSpPr/>
          <p:nvPr/>
        </p:nvGrpSpPr>
        <p:grpSpPr>
          <a:xfrm>
            <a:off x="228563" y="164263"/>
            <a:ext cx="288769" cy="299030"/>
            <a:chOff x="6532452" y="2680030"/>
            <a:chExt cx="133399" cy="138133"/>
          </a:xfrm>
        </p:grpSpPr>
        <p:sp>
          <p:nvSpPr>
            <p:cNvPr id="134" name="Google Shape;134;p21"/>
            <p:cNvSpPr/>
            <p:nvPr/>
          </p:nvSpPr>
          <p:spPr>
            <a:xfrm>
              <a:off x="6585465" y="2680030"/>
              <a:ext cx="28874" cy="59249"/>
            </a:xfrm>
            <a:custGeom>
              <a:rect b="b" l="l" r="r" t="t"/>
              <a:pathLst>
                <a:path extrusionOk="0" h="513" w="250">
                  <a:moveTo>
                    <a:pt x="118" y="1"/>
                  </a:moveTo>
                  <a:lnTo>
                    <a:pt x="0" y="27"/>
                  </a:lnTo>
                  <a:lnTo>
                    <a:pt x="79" y="513"/>
                  </a:lnTo>
                  <a:lnTo>
                    <a:pt x="145" y="513"/>
                  </a:lnTo>
                  <a:lnTo>
                    <a:pt x="250" y="27"/>
                  </a:lnTo>
                  <a:lnTo>
                    <a:pt x="118"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 name="Google Shape;135;p21"/>
            <p:cNvSpPr/>
            <p:nvPr/>
          </p:nvSpPr>
          <p:spPr>
            <a:xfrm>
              <a:off x="6549083" y="2687653"/>
              <a:ext cx="48624" cy="54629"/>
            </a:xfrm>
            <a:custGeom>
              <a:rect b="b" l="l" r="r" t="t"/>
              <a:pathLst>
                <a:path extrusionOk="0" h="473" w="421">
                  <a:moveTo>
                    <a:pt x="197" y="0"/>
                  </a:moveTo>
                  <a:lnTo>
                    <a:pt x="92" y="53"/>
                  </a:lnTo>
                  <a:lnTo>
                    <a:pt x="0" y="145"/>
                  </a:lnTo>
                  <a:lnTo>
                    <a:pt x="368" y="473"/>
                  </a:lnTo>
                  <a:lnTo>
                    <a:pt x="420" y="447"/>
                  </a:lnTo>
                  <a:lnTo>
                    <a:pt x="197"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 name="Google Shape;136;p21"/>
            <p:cNvSpPr/>
            <p:nvPr/>
          </p:nvSpPr>
          <p:spPr>
            <a:xfrm>
              <a:off x="6532452" y="2713409"/>
              <a:ext cx="59135" cy="34995"/>
            </a:xfrm>
            <a:custGeom>
              <a:rect b="b" l="l" r="r" t="t"/>
              <a:pathLst>
                <a:path extrusionOk="0" h="303" w="512">
                  <a:moveTo>
                    <a:pt x="79" y="1"/>
                  </a:moveTo>
                  <a:lnTo>
                    <a:pt x="13" y="119"/>
                  </a:lnTo>
                  <a:lnTo>
                    <a:pt x="0" y="237"/>
                  </a:lnTo>
                  <a:lnTo>
                    <a:pt x="499" y="302"/>
                  </a:lnTo>
                  <a:lnTo>
                    <a:pt x="512" y="237"/>
                  </a:lnTo>
                  <a:lnTo>
                    <a:pt x="79"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 name="Google Shape;137;p21"/>
            <p:cNvSpPr/>
            <p:nvPr/>
          </p:nvSpPr>
          <p:spPr>
            <a:xfrm>
              <a:off x="6532452" y="2748289"/>
              <a:ext cx="59135" cy="31877"/>
            </a:xfrm>
            <a:custGeom>
              <a:rect b="b" l="l" r="r" t="t"/>
              <a:pathLst>
                <a:path extrusionOk="0" h="276" w="512">
                  <a:moveTo>
                    <a:pt x="472" y="0"/>
                  </a:moveTo>
                  <a:lnTo>
                    <a:pt x="0" y="66"/>
                  </a:lnTo>
                  <a:lnTo>
                    <a:pt x="13" y="197"/>
                  </a:lnTo>
                  <a:lnTo>
                    <a:pt x="66" y="276"/>
                  </a:lnTo>
                  <a:lnTo>
                    <a:pt x="512" y="53"/>
                  </a:lnTo>
                  <a:lnTo>
                    <a:pt x="47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 name="Google Shape;138;p21"/>
            <p:cNvSpPr/>
            <p:nvPr/>
          </p:nvSpPr>
          <p:spPr>
            <a:xfrm>
              <a:off x="6549083" y="2754294"/>
              <a:ext cx="45622" cy="54745"/>
            </a:xfrm>
            <a:custGeom>
              <a:rect b="b" l="l" r="r" t="t"/>
              <a:pathLst>
                <a:path extrusionOk="0" h="474" w="395">
                  <a:moveTo>
                    <a:pt x="355" y="1"/>
                  </a:moveTo>
                  <a:lnTo>
                    <a:pt x="0" y="342"/>
                  </a:lnTo>
                  <a:lnTo>
                    <a:pt x="92" y="434"/>
                  </a:lnTo>
                  <a:lnTo>
                    <a:pt x="184" y="473"/>
                  </a:lnTo>
                  <a:lnTo>
                    <a:pt x="394" y="27"/>
                  </a:lnTo>
                  <a:lnTo>
                    <a:pt x="355"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 name="Google Shape;139;p21"/>
            <p:cNvSpPr/>
            <p:nvPr/>
          </p:nvSpPr>
          <p:spPr>
            <a:xfrm>
              <a:off x="6583963" y="2757413"/>
              <a:ext cx="27373" cy="60750"/>
            </a:xfrm>
            <a:custGeom>
              <a:rect b="b" l="l" r="r" t="t"/>
              <a:pathLst>
                <a:path extrusionOk="0" h="526" w="237">
                  <a:moveTo>
                    <a:pt x="92" y="0"/>
                  </a:moveTo>
                  <a:lnTo>
                    <a:pt x="0" y="499"/>
                  </a:lnTo>
                  <a:lnTo>
                    <a:pt x="131" y="525"/>
                  </a:lnTo>
                  <a:lnTo>
                    <a:pt x="236" y="499"/>
                  </a:lnTo>
                  <a:lnTo>
                    <a:pt x="145"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 name="Google Shape;140;p21"/>
            <p:cNvSpPr/>
            <p:nvPr/>
          </p:nvSpPr>
          <p:spPr>
            <a:xfrm>
              <a:off x="6600595" y="2755796"/>
              <a:ext cx="47123" cy="54745"/>
            </a:xfrm>
            <a:custGeom>
              <a:rect b="b" l="l" r="r" t="t"/>
              <a:pathLst>
                <a:path extrusionOk="0" h="474" w="408">
                  <a:moveTo>
                    <a:pt x="53" y="1"/>
                  </a:moveTo>
                  <a:lnTo>
                    <a:pt x="1" y="27"/>
                  </a:lnTo>
                  <a:lnTo>
                    <a:pt x="211" y="473"/>
                  </a:lnTo>
                  <a:lnTo>
                    <a:pt x="329" y="421"/>
                  </a:lnTo>
                  <a:lnTo>
                    <a:pt x="407" y="329"/>
                  </a:lnTo>
                  <a:lnTo>
                    <a:pt x="5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 name="Google Shape;141;p21"/>
            <p:cNvSpPr/>
            <p:nvPr/>
          </p:nvSpPr>
          <p:spPr>
            <a:xfrm>
              <a:off x="6606716" y="2748289"/>
              <a:ext cx="59135" cy="33494"/>
            </a:xfrm>
            <a:custGeom>
              <a:rect b="b" l="l" r="r" t="t"/>
              <a:pathLst>
                <a:path extrusionOk="0" h="290" w="512">
                  <a:moveTo>
                    <a:pt x="13" y="0"/>
                  </a:moveTo>
                  <a:lnTo>
                    <a:pt x="0" y="66"/>
                  </a:lnTo>
                  <a:lnTo>
                    <a:pt x="420" y="289"/>
                  </a:lnTo>
                  <a:lnTo>
                    <a:pt x="486" y="184"/>
                  </a:lnTo>
                  <a:lnTo>
                    <a:pt x="512" y="79"/>
                  </a:lnTo>
                  <a:lnTo>
                    <a:pt x="13"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 name="Google Shape;142;p21"/>
            <p:cNvSpPr/>
            <p:nvPr/>
          </p:nvSpPr>
          <p:spPr>
            <a:xfrm>
              <a:off x="6606716" y="2716412"/>
              <a:ext cx="59135" cy="33494"/>
            </a:xfrm>
            <a:custGeom>
              <a:rect b="b" l="l" r="r" t="t"/>
              <a:pathLst>
                <a:path extrusionOk="0" h="290" w="512">
                  <a:moveTo>
                    <a:pt x="420" y="1"/>
                  </a:moveTo>
                  <a:lnTo>
                    <a:pt x="0" y="224"/>
                  </a:lnTo>
                  <a:lnTo>
                    <a:pt x="13" y="289"/>
                  </a:lnTo>
                  <a:lnTo>
                    <a:pt x="512" y="224"/>
                  </a:lnTo>
                  <a:lnTo>
                    <a:pt x="486" y="93"/>
                  </a:lnTo>
                  <a:lnTo>
                    <a:pt x="420"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 name="Google Shape;143;p21"/>
            <p:cNvSpPr/>
            <p:nvPr/>
          </p:nvSpPr>
          <p:spPr>
            <a:xfrm>
              <a:off x="6602096" y="2689154"/>
              <a:ext cx="45622" cy="54629"/>
            </a:xfrm>
            <a:custGeom>
              <a:rect b="b" l="l" r="r" t="t"/>
              <a:pathLst>
                <a:path extrusionOk="0" h="473" w="395">
                  <a:moveTo>
                    <a:pt x="224" y="1"/>
                  </a:moveTo>
                  <a:lnTo>
                    <a:pt x="1" y="434"/>
                  </a:lnTo>
                  <a:lnTo>
                    <a:pt x="53" y="473"/>
                  </a:lnTo>
                  <a:lnTo>
                    <a:pt x="394" y="132"/>
                  </a:lnTo>
                  <a:lnTo>
                    <a:pt x="316" y="40"/>
                  </a:lnTo>
                  <a:lnTo>
                    <a:pt x="22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4" name="Google Shape;144;p21"/>
          <p:cNvGrpSpPr/>
          <p:nvPr/>
        </p:nvGrpSpPr>
        <p:grpSpPr>
          <a:xfrm>
            <a:off x="8626638" y="4675626"/>
            <a:ext cx="288769" cy="299030"/>
            <a:chOff x="6532452" y="2680030"/>
            <a:chExt cx="133399" cy="138133"/>
          </a:xfrm>
        </p:grpSpPr>
        <p:sp>
          <p:nvSpPr>
            <p:cNvPr id="145" name="Google Shape;145;p21"/>
            <p:cNvSpPr/>
            <p:nvPr/>
          </p:nvSpPr>
          <p:spPr>
            <a:xfrm>
              <a:off x="6585465" y="2680030"/>
              <a:ext cx="28874" cy="59249"/>
            </a:xfrm>
            <a:custGeom>
              <a:rect b="b" l="l" r="r" t="t"/>
              <a:pathLst>
                <a:path extrusionOk="0" h="513" w="250">
                  <a:moveTo>
                    <a:pt x="118" y="1"/>
                  </a:moveTo>
                  <a:lnTo>
                    <a:pt x="0" y="27"/>
                  </a:lnTo>
                  <a:lnTo>
                    <a:pt x="79" y="513"/>
                  </a:lnTo>
                  <a:lnTo>
                    <a:pt x="145" y="513"/>
                  </a:lnTo>
                  <a:lnTo>
                    <a:pt x="250" y="27"/>
                  </a:lnTo>
                  <a:lnTo>
                    <a:pt x="118"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 name="Google Shape;146;p21"/>
            <p:cNvSpPr/>
            <p:nvPr/>
          </p:nvSpPr>
          <p:spPr>
            <a:xfrm>
              <a:off x="6549083" y="2687653"/>
              <a:ext cx="48624" cy="54629"/>
            </a:xfrm>
            <a:custGeom>
              <a:rect b="b" l="l" r="r" t="t"/>
              <a:pathLst>
                <a:path extrusionOk="0" h="473" w="421">
                  <a:moveTo>
                    <a:pt x="197" y="0"/>
                  </a:moveTo>
                  <a:lnTo>
                    <a:pt x="92" y="53"/>
                  </a:lnTo>
                  <a:lnTo>
                    <a:pt x="0" y="145"/>
                  </a:lnTo>
                  <a:lnTo>
                    <a:pt x="368" y="473"/>
                  </a:lnTo>
                  <a:lnTo>
                    <a:pt x="420" y="447"/>
                  </a:lnTo>
                  <a:lnTo>
                    <a:pt x="197"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 name="Google Shape;147;p21"/>
            <p:cNvSpPr/>
            <p:nvPr/>
          </p:nvSpPr>
          <p:spPr>
            <a:xfrm>
              <a:off x="6532452" y="2713409"/>
              <a:ext cx="59135" cy="34995"/>
            </a:xfrm>
            <a:custGeom>
              <a:rect b="b" l="l" r="r" t="t"/>
              <a:pathLst>
                <a:path extrusionOk="0" h="303" w="512">
                  <a:moveTo>
                    <a:pt x="79" y="1"/>
                  </a:moveTo>
                  <a:lnTo>
                    <a:pt x="13" y="119"/>
                  </a:lnTo>
                  <a:lnTo>
                    <a:pt x="0" y="237"/>
                  </a:lnTo>
                  <a:lnTo>
                    <a:pt x="499" y="302"/>
                  </a:lnTo>
                  <a:lnTo>
                    <a:pt x="512" y="237"/>
                  </a:lnTo>
                  <a:lnTo>
                    <a:pt x="79"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 name="Google Shape;148;p21"/>
            <p:cNvSpPr/>
            <p:nvPr/>
          </p:nvSpPr>
          <p:spPr>
            <a:xfrm>
              <a:off x="6532452" y="2748289"/>
              <a:ext cx="59135" cy="31877"/>
            </a:xfrm>
            <a:custGeom>
              <a:rect b="b" l="l" r="r" t="t"/>
              <a:pathLst>
                <a:path extrusionOk="0" h="276" w="512">
                  <a:moveTo>
                    <a:pt x="472" y="0"/>
                  </a:moveTo>
                  <a:lnTo>
                    <a:pt x="0" y="66"/>
                  </a:lnTo>
                  <a:lnTo>
                    <a:pt x="13" y="197"/>
                  </a:lnTo>
                  <a:lnTo>
                    <a:pt x="66" y="276"/>
                  </a:lnTo>
                  <a:lnTo>
                    <a:pt x="512" y="53"/>
                  </a:lnTo>
                  <a:lnTo>
                    <a:pt x="47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 name="Google Shape;149;p21"/>
            <p:cNvSpPr/>
            <p:nvPr/>
          </p:nvSpPr>
          <p:spPr>
            <a:xfrm>
              <a:off x="6549083" y="2754294"/>
              <a:ext cx="45622" cy="54745"/>
            </a:xfrm>
            <a:custGeom>
              <a:rect b="b" l="l" r="r" t="t"/>
              <a:pathLst>
                <a:path extrusionOk="0" h="474" w="395">
                  <a:moveTo>
                    <a:pt x="355" y="1"/>
                  </a:moveTo>
                  <a:lnTo>
                    <a:pt x="0" y="342"/>
                  </a:lnTo>
                  <a:lnTo>
                    <a:pt x="92" y="434"/>
                  </a:lnTo>
                  <a:lnTo>
                    <a:pt x="184" y="473"/>
                  </a:lnTo>
                  <a:lnTo>
                    <a:pt x="394" y="27"/>
                  </a:lnTo>
                  <a:lnTo>
                    <a:pt x="355"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 name="Google Shape;150;p21"/>
            <p:cNvSpPr/>
            <p:nvPr/>
          </p:nvSpPr>
          <p:spPr>
            <a:xfrm>
              <a:off x="6583963" y="2757413"/>
              <a:ext cx="27373" cy="60750"/>
            </a:xfrm>
            <a:custGeom>
              <a:rect b="b" l="l" r="r" t="t"/>
              <a:pathLst>
                <a:path extrusionOk="0" h="526" w="237">
                  <a:moveTo>
                    <a:pt x="92" y="0"/>
                  </a:moveTo>
                  <a:lnTo>
                    <a:pt x="0" y="499"/>
                  </a:lnTo>
                  <a:lnTo>
                    <a:pt x="131" y="525"/>
                  </a:lnTo>
                  <a:lnTo>
                    <a:pt x="236" y="499"/>
                  </a:lnTo>
                  <a:lnTo>
                    <a:pt x="145"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 name="Google Shape;151;p21"/>
            <p:cNvSpPr/>
            <p:nvPr/>
          </p:nvSpPr>
          <p:spPr>
            <a:xfrm>
              <a:off x="6600595" y="2755796"/>
              <a:ext cx="47123" cy="54745"/>
            </a:xfrm>
            <a:custGeom>
              <a:rect b="b" l="l" r="r" t="t"/>
              <a:pathLst>
                <a:path extrusionOk="0" h="474" w="408">
                  <a:moveTo>
                    <a:pt x="53" y="1"/>
                  </a:moveTo>
                  <a:lnTo>
                    <a:pt x="1" y="27"/>
                  </a:lnTo>
                  <a:lnTo>
                    <a:pt x="211" y="473"/>
                  </a:lnTo>
                  <a:lnTo>
                    <a:pt x="329" y="421"/>
                  </a:lnTo>
                  <a:lnTo>
                    <a:pt x="407" y="329"/>
                  </a:lnTo>
                  <a:lnTo>
                    <a:pt x="5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 name="Google Shape;152;p21"/>
            <p:cNvSpPr/>
            <p:nvPr/>
          </p:nvSpPr>
          <p:spPr>
            <a:xfrm>
              <a:off x="6606716" y="2748289"/>
              <a:ext cx="59135" cy="33494"/>
            </a:xfrm>
            <a:custGeom>
              <a:rect b="b" l="l" r="r" t="t"/>
              <a:pathLst>
                <a:path extrusionOk="0" h="290" w="512">
                  <a:moveTo>
                    <a:pt x="13" y="0"/>
                  </a:moveTo>
                  <a:lnTo>
                    <a:pt x="0" y="66"/>
                  </a:lnTo>
                  <a:lnTo>
                    <a:pt x="420" y="289"/>
                  </a:lnTo>
                  <a:lnTo>
                    <a:pt x="486" y="184"/>
                  </a:lnTo>
                  <a:lnTo>
                    <a:pt x="512" y="79"/>
                  </a:lnTo>
                  <a:lnTo>
                    <a:pt x="13"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 name="Google Shape;153;p21"/>
            <p:cNvSpPr/>
            <p:nvPr/>
          </p:nvSpPr>
          <p:spPr>
            <a:xfrm>
              <a:off x="6606716" y="2716412"/>
              <a:ext cx="59135" cy="33494"/>
            </a:xfrm>
            <a:custGeom>
              <a:rect b="b" l="l" r="r" t="t"/>
              <a:pathLst>
                <a:path extrusionOk="0" h="290" w="512">
                  <a:moveTo>
                    <a:pt x="420" y="1"/>
                  </a:moveTo>
                  <a:lnTo>
                    <a:pt x="0" y="224"/>
                  </a:lnTo>
                  <a:lnTo>
                    <a:pt x="13" y="289"/>
                  </a:lnTo>
                  <a:lnTo>
                    <a:pt x="512" y="224"/>
                  </a:lnTo>
                  <a:lnTo>
                    <a:pt x="486" y="93"/>
                  </a:lnTo>
                  <a:lnTo>
                    <a:pt x="420"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 name="Google Shape;154;p21"/>
            <p:cNvSpPr/>
            <p:nvPr/>
          </p:nvSpPr>
          <p:spPr>
            <a:xfrm>
              <a:off x="6602096" y="2689154"/>
              <a:ext cx="45622" cy="54629"/>
            </a:xfrm>
            <a:custGeom>
              <a:rect b="b" l="l" r="r" t="t"/>
              <a:pathLst>
                <a:path extrusionOk="0" h="473" w="395">
                  <a:moveTo>
                    <a:pt x="224" y="1"/>
                  </a:moveTo>
                  <a:lnTo>
                    <a:pt x="1" y="434"/>
                  </a:lnTo>
                  <a:lnTo>
                    <a:pt x="53" y="473"/>
                  </a:lnTo>
                  <a:lnTo>
                    <a:pt x="394" y="132"/>
                  </a:lnTo>
                  <a:lnTo>
                    <a:pt x="316" y="40"/>
                  </a:lnTo>
                  <a:lnTo>
                    <a:pt x="22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155" name="Google Shape;155;p21"/>
          <p:cNvCxnSpPr/>
          <p:nvPr/>
        </p:nvCxnSpPr>
        <p:spPr>
          <a:xfrm>
            <a:off x="713225" y="4825150"/>
            <a:ext cx="7717500" cy="0"/>
          </a:xfrm>
          <a:prstGeom prst="straightConnector1">
            <a:avLst/>
          </a:prstGeom>
          <a:noFill/>
          <a:ln cap="flat" cmpd="sng" w="38100">
            <a:solidFill>
              <a:schemeClr val="dk2"/>
            </a:solidFill>
            <a:prstDash val="solid"/>
            <a:round/>
            <a:headEnd len="sm" w="sm" type="none"/>
            <a:tailEnd len="sm" w="sm" type="none"/>
          </a:ln>
        </p:spPr>
      </p:cxnSp>
      <p:grpSp>
        <p:nvGrpSpPr>
          <p:cNvPr id="156" name="Google Shape;156;p21"/>
          <p:cNvGrpSpPr/>
          <p:nvPr/>
        </p:nvGrpSpPr>
        <p:grpSpPr>
          <a:xfrm>
            <a:off x="228538" y="4675638"/>
            <a:ext cx="288769" cy="299030"/>
            <a:chOff x="6532452" y="2680030"/>
            <a:chExt cx="133399" cy="138133"/>
          </a:xfrm>
        </p:grpSpPr>
        <p:sp>
          <p:nvSpPr>
            <p:cNvPr id="157" name="Google Shape;157;p21"/>
            <p:cNvSpPr/>
            <p:nvPr/>
          </p:nvSpPr>
          <p:spPr>
            <a:xfrm>
              <a:off x="6585465" y="2680030"/>
              <a:ext cx="28874" cy="59249"/>
            </a:xfrm>
            <a:custGeom>
              <a:rect b="b" l="l" r="r" t="t"/>
              <a:pathLst>
                <a:path extrusionOk="0" h="513" w="250">
                  <a:moveTo>
                    <a:pt x="118" y="1"/>
                  </a:moveTo>
                  <a:lnTo>
                    <a:pt x="0" y="27"/>
                  </a:lnTo>
                  <a:lnTo>
                    <a:pt x="79" y="513"/>
                  </a:lnTo>
                  <a:lnTo>
                    <a:pt x="145" y="513"/>
                  </a:lnTo>
                  <a:lnTo>
                    <a:pt x="250" y="27"/>
                  </a:lnTo>
                  <a:lnTo>
                    <a:pt x="118"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 name="Google Shape;158;p21"/>
            <p:cNvSpPr/>
            <p:nvPr/>
          </p:nvSpPr>
          <p:spPr>
            <a:xfrm>
              <a:off x="6549083" y="2687653"/>
              <a:ext cx="48624" cy="54629"/>
            </a:xfrm>
            <a:custGeom>
              <a:rect b="b" l="l" r="r" t="t"/>
              <a:pathLst>
                <a:path extrusionOk="0" h="473" w="421">
                  <a:moveTo>
                    <a:pt x="197" y="0"/>
                  </a:moveTo>
                  <a:lnTo>
                    <a:pt x="92" y="53"/>
                  </a:lnTo>
                  <a:lnTo>
                    <a:pt x="0" y="145"/>
                  </a:lnTo>
                  <a:lnTo>
                    <a:pt x="368" y="473"/>
                  </a:lnTo>
                  <a:lnTo>
                    <a:pt x="420" y="447"/>
                  </a:lnTo>
                  <a:lnTo>
                    <a:pt x="197"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 name="Google Shape;159;p21"/>
            <p:cNvSpPr/>
            <p:nvPr/>
          </p:nvSpPr>
          <p:spPr>
            <a:xfrm>
              <a:off x="6532452" y="2713409"/>
              <a:ext cx="59135" cy="34995"/>
            </a:xfrm>
            <a:custGeom>
              <a:rect b="b" l="l" r="r" t="t"/>
              <a:pathLst>
                <a:path extrusionOk="0" h="303" w="512">
                  <a:moveTo>
                    <a:pt x="79" y="1"/>
                  </a:moveTo>
                  <a:lnTo>
                    <a:pt x="13" y="119"/>
                  </a:lnTo>
                  <a:lnTo>
                    <a:pt x="0" y="237"/>
                  </a:lnTo>
                  <a:lnTo>
                    <a:pt x="499" y="302"/>
                  </a:lnTo>
                  <a:lnTo>
                    <a:pt x="512" y="237"/>
                  </a:lnTo>
                  <a:lnTo>
                    <a:pt x="79"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 name="Google Shape;160;p21"/>
            <p:cNvSpPr/>
            <p:nvPr/>
          </p:nvSpPr>
          <p:spPr>
            <a:xfrm>
              <a:off x="6532452" y="2748289"/>
              <a:ext cx="59135" cy="31877"/>
            </a:xfrm>
            <a:custGeom>
              <a:rect b="b" l="l" r="r" t="t"/>
              <a:pathLst>
                <a:path extrusionOk="0" h="276" w="512">
                  <a:moveTo>
                    <a:pt x="472" y="0"/>
                  </a:moveTo>
                  <a:lnTo>
                    <a:pt x="0" y="66"/>
                  </a:lnTo>
                  <a:lnTo>
                    <a:pt x="13" y="197"/>
                  </a:lnTo>
                  <a:lnTo>
                    <a:pt x="66" y="276"/>
                  </a:lnTo>
                  <a:lnTo>
                    <a:pt x="512" y="53"/>
                  </a:lnTo>
                  <a:lnTo>
                    <a:pt x="47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 name="Google Shape;161;p21"/>
            <p:cNvSpPr/>
            <p:nvPr/>
          </p:nvSpPr>
          <p:spPr>
            <a:xfrm>
              <a:off x="6549083" y="2754294"/>
              <a:ext cx="45622" cy="54745"/>
            </a:xfrm>
            <a:custGeom>
              <a:rect b="b" l="l" r="r" t="t"/>
              <a:pathLst>
                <a:path extrusionOk="0" h="474" w="395">
                  <a:moveTo>
                    <a:pt x="355" y="1"/>
                  </a:moveTo>
                  <a:lnTo>
                    <a:pt x="0" y="342"/>
                  </a:lnTo>
                  <a:lnTo>
                    <a:pt x="92" y="434"/>
                  </a:lnTo>
                  <a:lnTo>
                    <a:pt x="184" y="473"/>
                  </a:lnTo>
                  <a:lnTo>
                    <a:pt x="394" y="27"/>
                  </a:lnTo>
                  <a:lnTo>
                    <a:pt x="355"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 name="Google Shape;162;p21"/>
            <p:cNvSpPr/>
            <p:nvPr/>
          </p:nvSpPr>
          <p:spPr>
            <a:xfrm>
              <a:off x="6583963" y="2757413"/>
              <a:ext cx="27373" cy="60750"/>
            </a:xfrm>
            <a:custGeom>
              <a:rect b="b" l="l" r="r" t="t"/>
              <a:pathLst>
                <a:path extrusionOk="0" h="526" w="237">
                  <a:moveTo>
                    <a:pt x="92" y="0"/>
                  </a:moveTo>
                  <a:lnTo>
                    <a:pt x="0" y="499"/>
                  </a:lnTo>
                  <a:lnTo>
                    <a:pt x="131" y="525"/>
                  </a:lnTo>
                  <a:lnTo>
                    <a:pt x="236" y="499"/>
                  </a:lnTo>
                  <a:lnTo>
                    <a:pt x="145"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 name="Google Shape;163;p21"/>
            <p:cNvSpPr/>
            <p:nvPr/>
          </p:nvSpPr>
          <p:spPr>
            <a:xfrm>
              <a:off x="6600595" y="2755796"/>
              <a:ext cx="47123" cy="54745"/>
            </a:xfrm>
            <a:custGeom>
              <a:rect b="b" l="l" r="r" t="t"/>
              <a:pathLst>
                <a:path extrusionOk="0" h="474" w="408">
                  <a:moveTo>
                    <a:pt x="53" y="1"/>
                  </a:moveTo>
                  <a:lnTo>
                    <a:pt x="1" y="27"/>
                  </a:lnTo>
                  <a:lnTo>
                    <a:pt x="211" y="473"/>
                  </a:lnTo>
                  <a:lnTo>
                    <a:pt x="329" y="421"/>
                  </a:lnTo>
                  <a:lnTo>
                    <a:pt x="407" y="329"/>
                  </a:lnTo>
                  <a:lnTo>
                    <a:pt x="5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 name="Google Shape;164;p21"/>
            <p:cNvSpPr/>
            <p:nvPr/>
          </p:nvSpPr>
          <p:spPr>
            <a:xfrm>
              <a:off x="6606716" y="2748289"/>
              <a:ext cx="59135" cy="33494"/>
            </a:xfrm>
            <a:custGeom>
              <a:rect b="b" l="l" r="r" t="t"/>
              <a:pathLst>
                <a:path extrusionOk="0" h="290" w="512">
                  <a:moveTo>
                    <a:pt x="13" y="0"/>
                  </a:moveTo>
                  <a:lnTo>
                    <a:pt x="0" y="66"/>
                  </a:lnTo>
                  <a:lnTo>
                    <a:pt x="420" y="289"/>
                  </a:lnTo>
                  <a:lnTo>
                    <a:pt x="486" y="184"/>
                  </a:lnTo>
                  <a:lnTo>
                    <a:pt x="512" y="79"/>
                  </a:lnTo>
                  <a:lnTo>
                    <a:pt x="13"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 name="Google Shape;165;p21"/>
            <p:cNvSpPr/>
            <p:nvPr/>
          </p:nvSpPr>
          <p:spPr>
            <a:xfrm>
              <a:off x="6606716" y="2716412"/>
              <a:ext cx="59135" cy="33494"/>
            </a:xfrm>
            <a:custGeom>
              <a:rect b="b" l="l" r="r" t="t"/>
              <a:pathLst>
                <a:path extrusionOk="0" h="290" w="512">
                  <a:moveTo>
                    <a:pt x="420" y="1"/>
                  </a:moveTo>
                  <a:lnTo>
                    <a:pt x="0" y="224"/>
                  </a:lnTo>
                  <a:lnTo>
                    <a:pt x="13" y="289"/>
                  </a:lnTo>
                  <a:lnTo>
                    <a:pt x="512" y="224"/>
                  </a:lnTo>
                  <a:lnTo>
                    <a:pt x="486" y="93"/>
                  </a:lnTo>
                  <a:lnTo>
                    <a:pt x="420"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 name="Google Shape;166;p21"/>
            <p:cNvSpPr/>
            <p:nvPr/>
          </p:nvSpPr>
          <p:spPr>
            <a:xfrm>
              <a:off x="6602096" y="2689154"/>
              <a:ext cx="45622" cy="54629"/>
            </a:xfrm>
            <a:custGeom>
              <a:rect b="b" l="l" r="r" t="t"/>
              <a:pathLst>
                <a:path extrusionOk="0" h="473" w="395">
                  <a:moveTo>
                    <a:pt x="224" y="1"/>
                  </a:moveTo>
                  <a:lnTo>
                    <a:pt x="1" y="434"/>
                  </a:lnTo>
                  <a:lnTo>
                    <a:pt x="53" y="473"/>
                  </a:lnTo>
                  <a:lnTo>
                    <a:pt x="394" y="132"/>
                  </a:lnTo>
                  <a:lnTo>
                    <a:pt x="316" y="40"/>
                  </a:lnTo>
                  <a:lnTo>
                    <a:pt x="22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67" name="Google Shape;167;p21"/>
          <p:cNvSpPr txBox="1"/>
          <p:nvPr>
            <p:ph idx="1" type="subTitle"/>
          </p:nvPr>
        </p:nvSpPr>
        <p:spPr>
          <a:xfrm>
            <a:off x="713225" y="2033400"/>
            <a:ext cx="4088400" cy="1649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6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168" name="Google Shape;168;p21"/>
          <p:cNvSpPr txBox="1"/>
          <p:nvPr>
            <p:ph type="title"/>
          </p:nvPr>
        </p:nvSpPr>
        <p:spPr>
          <a:xfrm>
            <a:off x="713225" y="1460700"/>
            <a:ext cx="4088400" cy="572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600"/>
              <a:buNone/>
              <a:defRPr b="0" sz="4000"/>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69" name="Shape 169"/>
        <p:cNvGrpSpPr/>
        <p:nvPr/>
      </p:nvGrpSpPr>
      <p:grpSpPr>
        <a:xfrm>
          <a:off x="0" y="0"/>
          <a:ext cx="0" cy="0"/>
          <a:chOff x="0" y="0"/>
          <a:chExt cx="0" cy="0"/>
        </a:xfrm>
      </p:grpSpPr>
      <p:pic>
        <p:nvPicPr>
          <p:cNvPr id="170" name="Google Shape;170;p22"/>
          <p:cNvPicPr preferRelativeResize="0"/>
          <p:nvPr/>
        </p:nvPicPr>
        <p:blipFill rotWithShape="1">
          <a:blip r:embed="rId2">
            <a:alphaModFix amt="29000"/>
          </a:blip>
          <a:srcRect b="0" l="0" r="0" t="0"/>
          <a:stretch/>
        </p:blipFill>
        <p:spPr>
          <a:xfrm>
            <a:off x="0" y="-25060"/>
            <a:ext cx="9144003" cy="5134572"/>
          </a:xfrm>
          <a:prstGeom prst="rect">
            <a:avLst/>
          </a:prstGeom>
          <a:noFill/>
          <a:ln>
            <a:noFill/>
          </a:ln>
        </p:spPr>
      </p:pic>
      <p:grpSp>
        <p:nvGrpSpPr>
          <p:cNvPr id="171" name="Google Shape;171;p22"/>
          <p:cNvGrpSpPr/>
          <p:nvPr/>
        </p:nvGrpSpPr>
        <p:grpSpPr>
          <a:xfrm>
            <a:off x="8626663" y="164251"/>
            <a:ext cx="288769" cy="299030"/>
            <a:chOff x="6532452" y="2680030"/>
            <a:chExt cx="133399" cy="138133"/>
          </a:xfrm>
        </p:grpSpPr>
        <p:sp>
          <p:nvSpPr>
            <p:cNvPr id="172" name="Google Shape;172;p22"/>
            <p:cNvSpPr/>
            <p:nvPr/>
          </p:nvSpPr>
          <p:spPr>
            <a:xfrm>
              <a:off x="6585465" y="2680030"/>
              <a:ext cx="28874" cy="59249"/>
            </a:xfrm>
            <a:custGeom>
              <a:rect b="b" l="l" r="r" t="t"/>
              <a:pathLst>
                <a:path extrusionOk="0" h="513" w="250">
                  <a:moveTo>
                    <a:pt x="118" y="1"/>
                  </a:moveTo>
                  <a:lnTo>
                    <a:pt x="0" y="27"/>
                  </a:lnTo>
                  <a:lnTo>
                    <a:pt x="79" y="513"/>
                  </a:lnTo>
                  <a:lnTo>
                    <a:pt x="145" y="513"/>
                  </a:lnTo>
                  <a:lnTo>
                    <a:pt x="250" y="27"/>
                  </a:lnTo>
                  <a:lnTo>
                    <a:pt x="118"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 name="Google Shape;173;p22"/>
            <p:cNvSpPr/>
            <p:nvPr/>
          </p:nvSpPr>
          <p:spPr>
            <a:xfrm>
              <a:off x="6549083" y="2687653"/>
              <a:ext cx="48624" cy="54629"/>
            </a:xfrm>
            <a:custGeom>
              <a:rect b="b" l="l" r="r" t="t"/>
              <a:pathLst>
                <a:path extrusionOk="0" h="473" w="421">
                  <a:moveTo>
                    <a:pt x="197" y="0"/>
                  </a:moveTo>
                  <a:lnTo>
                    <a:pt x="92" y="53"/>
                  </a:lnTo>
                  <a:lnTo>
                    <a:pt x="0" y="145"/>
                  </a:lnTo>
                  <a:lnTo>
                    <a:pt x="368" y="473"/>
                  </a:lnTo>
                  <a:lnTo>
                    <a:pt x="420" y="447"/>
                  </a:lnTo>
                  <a:lnTo>
                    <a:pt x="197"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 name="Google Shape;174;p22"/>
            <p:cNvSpPr/>
            <p:nvPr/>
          </p:nvSpPr>
          <p:spPr>
            <a:xfrm>
              <a:off x="6532452" y="2713409"/>
              <a:ext cx="59135" cy="34995"/>
            </a:xfrm>
            <a:custGeom>
              <a:rect b="b" l="l" r="r" t="t"/>
              <a:pathLst>
                <a:path extrusionOk="0" h="303" w="512">
                  <a:moveTo>
                    <a:pt x="79" y="1"/>
                  </a:moveTo>
                  <a:lnTo>
                    <a:pt x="13" y="119"/>
                  </a:lnTo>
                  <a:lnTo>
                    <a:pt x="0" y="237"/>
                  </a:lnTo>
                  <a:lnTo>
                    <a:pt x="499" y="302"/>
                  </a:lnTo>
                  <a:lnTo>
                    <a:pt x="512" y="237"/>
                  </a:lnTo>
                  <a:lnTo>
                    <a:pt x="79"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 name="Google Shape;175;p22"/>
            <p:cNvSpPr/>
            <p:nvPr/>
          </p:nvSpPr>
          <p:spPr>
            <a:xfrm>
              <a:off x="6532452" y="2748289"/>
              <a:ext cx="59135" cy="31877"/>
            </a:xfrm>
            <a:custGeom>
              <a:rect b="b" l="l" r="r" t="t"/>
              <a:pathLst>
                <a:path extrusionOk="0" h="276" w="512">
                  <a:moveTo>
                    <a:pt x="472" y="0"/>
                  </a:moveTo>
                  <a:lnTo>
                    <a:pt x="0" y="66"/>
                  </a:lnTo>
                  <a:lnTo>
                    <a:pt x="13" y="197"/>
                  </a:lnTo>
                  <a:lnTo>
                    <a:pt x="66" y="276"/>
                  </a:lnTo>
                  <a:lnTo>
                    <a:pt x="512" y="53"/>
                  </a:lnTo>
                  <a:lnTo>
                    <a:pt x="47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 name="Google Shape;176;p22"/>
            <p:cNvSpPr/>
            <p:nvPr/>
          </p:nvSpPr>
          <p:spPr>
            <a:xfrm>
              <a:off x="6549083" y="2754294"/>
              <a:ext cx="45622" cy="54745"/>
            </a:xfrm>
            <a:custGeom>
              <a:rect b="b" l="l" r="r" t="t"/>
              <a:pathLst>
                <a:path extrusionOk="0" h="474" w="395">
                  <a:moveTo>
                    <a:pt x="355" y="1"/>
                  </a:moveTo>
                  <a:lnTo>
                    <a:pt x="0" y="342"/>
                  </a:lnTo>
                  <a:lnTo>
                    <a:pt x="92" y="434"/>
                  </a:lnTo>
                  <a:lnTo>
                    <a:pt x="184" y="473"/>
                  </a:lnTo>
                  <a:lnTo>
                    <a:pt x="394" y="27"/>
                  </a:lnTo>
                  <a:lnTo>
                    <a:pt x="355"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 name="Google Shape;177;p22"/>
            <p:cNvSpPr/>
            <p:nvPr/>
          </p:nvSpPr>
          <p:spPr>
            <a:xfrm>
              <a:off x="6583963" y="2757413"/>
              <a:ext cx="27373" cy="60750"/>
            </a:xfrm>
            <a:custGeom>
              <a:rect b="b" l="l" r="r" t="t"/>
              <a:pathLst>
                <a:path extrusionOk="0" h="526" w="237">
                  <a:moveTo>
                    <a:pt x="92" y="0"/>
                  </a:moveTo>
                  <a:lnTo>
                    <a:pt x="0" y="499"/>
                  </a:lnTo>
                  <a:lnTo>
                    <a:pt x="131" y="525"/>
                  </a:lnTo>
                  <a:lnTo>
                    <a:pt x="236" y="499"/>
                  </a:lnTo>
                  <a:lnTo>
                    <a:pt x="145"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 name="Google Shape;178;p22"/>
            <p:cNvSpPr/>
            <p:nvPr/>
          </p:nvSpPr>
          <p:spPr>
            <a:xfrm>
              <a:off x="6600595" y="2755796"/>
              <a:ext cx="47123" cy="54745"/>
            </a:xfrm>
            <a:custGeom>
              <a:rect b="b" l="l" r="r" t="t"/>
              <a:pathLst>
                <a:path extrusionOk="0" h="474" w="408">
                  <a:moveTo>
                    <a:pt x="53" y="1"/>
                  </a:moveTo>
                  <a:lnTo>
                    <a:pt x="1" y="27"/>
                  </a:lnTo>
                  <a:lnTo>
                    <a:pt x="211" y="473"/>
                  </a:lnTo>
                  <a:lnTo>
                    <a:pt x="329" y="421"/>
                  </a:lnTo>
                  <a:lnTo>
                    <a:pt x="407" y="329"/>
                  </a:lnTo>
                  <a:lnTo>
                    <a:pt x="5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 name="Google Shape;179;p22"/>
            <p:cNvSpPr/>
            <p:nvPr/>
          </p:nvSpPr>
          <p:spPr>
            <a:xfrm>
              <a:off x="6606716" y="2748289"/>
              <a:ext cx="59135" cy="33494"/>
            </a:xfrm>
            <a:custGeom>
              <a:rect b="b" l="l" r="r" t="t"/>
              <a:pathLst>
                <a:path extrusionOk="0" h="290" w="512">
                  <a:moveTo>
                    <a:pt x="13" y="0"/>
                  </a:moveTo>
                  <a:lnTo>
                    <a:pt x="0" y="66"/>
                  </a:lnTo>
                  <a:lnTo>
                    <a:pt x="420" y="289"/>
                  </a:lnTo>
                  <a:lnTo>
                    <a:pt x="486" y="184"/>
                  </a:lnTo>
                  <a:lnTo>
                    <a:pt x="512" y="79"/>
                  </a:lnTo>
                  <a:lnTo>
                    <a:pt x="13"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 name="Google Shape;180;p22"/>
            <p:cNvSpPr/>
            <p:nvPr/>
          </p:nvSpPr>
          <p:spPr>
            <a:xfrm>
              <a:off x="6606716" y="2716412"/>
              <a:ext cx="59135" cy="33494"/>
            </a:xfrm>
            <a:custGeom>
              <a:rect b="b" l="l" r="r" t="t"/>
              <a:pathLst>
                <a:path extrusionOk="0" h="290" w="512">
                  <a:moveTo>
                    <a:pt x="420" y="1"/>
                  </a:moveTo>
                  <a:lnTo>
                    <a:pt x="0" y="224"/>
                  </a:lnTo>
                  <a:lnTo>
                    <a:pt x="13" y="289"/>
                  </a:lnTo>
                  <a:lnTo>
                    <a:pt x="512" y="224"/>
                  </a:lnTo>
                  <a:lnTo>
                    <a:pt x="486" y="93"/>
                  </a:lnTo>
                  <a:lnTo>
                    <a:pt x="420"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 name="Google Shape;181;p22"/>
            <p:cNvSpPr/>
            <p:nvPr/>
          </p:nvSpPr>
          <p:spPr>
            <a:xfrm>
              <a:off x="6602096" y="2689154"/>
              <a:ext cx="45622" cy="54629"/>
            </a:xfrm>
            <a:custGeom>
              <a:rect b="b" l="l" r="r" t="t"/>
              <a:pathLst>
                <a:path extrusionOk="0" h="473" w="395">
                  <a:moveTo>
                    <a:pt x="224" y="1"/>
                  </a:moveTo>
                  <a:lnTo>
                    <a:pt x="1" y="434"/>
                  </a:lnTo>
                  <a:lnTo>
                    <a:pt x="53" y="473"/>
                  </a:lnTo>
                  <a:lnTo>
                    <a:pt x="394" y="132"/>
                  </a:lnTo>
                  <a:lnTo>
                    <a:pt x="316" y="40"/>
                  </a:lnTo>
                  <a:lnTo>
                    <a:pt x="22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182" name="Google Shape;182;p22"/>
          <p:cNvCxnSpPr/>
          <p:nvPr/>
        </p:nvCxnSpPr>
        <p:spPr>
          <a:xfrm>
            <a:off x="713250" y="313775"/>
            <a:ext cx="7717500" cy="0"/>
          </a:xfrm>
          <a:prstGeom prst="straightConnector1">
            <a:avLst/>
          </a:prstGeom>
          <a:noFill/>
          <a:ln cap="flat" cmpd="sng" w="38100">
            <a:solidFill>
              <a:schemeClr val="dk2"/>
            </a:solidFill>
            <a:prstDash val="solid"/>
            <a:round/>
            <a:headEnd len="sm" w="sm" type="none"/>
            <a:tailEnd len="sm" w="sm" type="none"/>
          </a:ln>
        </p:spPr>
      </p:cxnSp>
      <p:grpSp>
        <p:nvGrpSpPr>
          <p:cNvPr id="183" name="Google Shape;183;p22"/>
          <p:cNvGrpSpPr/>
          <p:nvPr/>
        </p:nvGrpSpPr>
        <p:grpSpPr>
          <a:xfrm>
            <a:off x="228563" y="164263"/>
            <a:ext cx="288769" cy="299030"/>
            <a:chOff x="6532452" y="2680030"/>
            <a:chExt cx="133399" cy="138133"/>
          </a:xfrm>
        </p:grpSpPr>
        <p:sp>
          <p:nvSpPr>
            <p:cNvPr id="184" name="Google Shape;184;p22"/>
            <p:cNvSpPr/>
            <p:nvPr/>
          </p:nvSpPr>
          <p:spPr>
            <a:xfrm>
              <a:off x="6585465" y="2680030"/>
              <a:ext cx="28874" cy="59249"/>
            </a:xfrm>
            <a:custGeom>
              <a:rect b="b" l="l" r="r" t="t"/>
              <a:pathLst>
                <a:path extrusionOk="0" h="513" w="250">
                  <a:moveTo>
                    <a:pt x="118" y="1"/>
                  </a:moveTo>
                  <a:lnTo>
                    <a:pt x="0" y="27"/>
                  </a:lnTo>
                  <a:lnTo>
                    <a:pt x="79" y="513"/>
                  </a:lnTo>
                  <a:lnTo>
                    <a:pt x="145" y="513"/>
                  </a:lnTo>
                  <a:lnTo>
                    <a:pt x="250" y="27"/>
                  </a:lnTo>
                  <a:lnTo>
                    <a:pt x="118"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 name="Google Shape;185;p22"/>
            <p:cNvSpPr/>
            <p:nvPr/>
          </p:nvSpPr>
          <p:spPr>
            <a:xfrm>
              <a:off x="6549083" y="2687653"/>
              <a:ext cx="48624" cy="54629"/>
            </a:xfrm>
            <a:custGeom>
              <a:rect b="b" l="l" r="r" t="t"/>
              <a:pathLst>
                <a:path extrusionOk="0" h="473" w="421">
                  <a:moveTo>
                    <a:pt x="197" y="0"/>
                  </a:moveTo>
                  <a:lnTo>
                    <a:pt x="92" y="53"/>
                  </a:lnTo>
                  <a:lnTo>
                    <a:pt x="0" y="145"/>
                  </a:lnTo>
                  <a:lnTo>
                    <a:pt x="368" y="473"/>
                  </a:lnTo>
                  <a:lnTo>
                    <a:pt x="420" y="447"/>
                  </a:lnTo>
                  <a:lnTo>
                    <a:pt x="197"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 name="Google Shape;186;p22"/>
            <p:cNvSpPr/>
            <p:nvPr/>
          </p:nvSpPr>
          <p:spPr>
            <a:xfrm>
              <a:off x="6532452" y="2713409"/>
              <a:ext cx="59135" cy="34995"/>
            </a:xfrm>
            <a:custGeom>
              <a:rect b="b" l="l" r="r" t="t"/>
              <a:pathLst>
                <a:path extrusionOk="0" h="303" w="512">
                  <a:moveTo>
                    <a:pt x="79" y="1"/>
                  </a:moveTo>
                  <a:lnTo>
                    <a:pt x="13" y="119"/>
                  </a:lnTo>
                  <a:lnTo>
                    <a:pt x="0" y="237"/>
                  </a:lnTo>
                  <a:lnTo>
                    <a:pt x="499" y="302"/>
                  </a:lnTo>
                  <a:lnTo>
                    <a:pt x="512" y="237"/>
                  </a:lnTo>
                  <a:lnTo>
                    <a:pt x="79"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 name="Google Shape;187;p22"/>
            <p:cNvSpPr/>
            <p:nvPr/>
          </p:nvSpPr>
          <p:spPr>
            <a:xfrm>
              <a:off x="6532452" y="2748289"/>
              <a:ext cx="59135" cy="31877"/>
            </a:xfrm>
            <a:custGeom>
              <a:rect b="b" l="l" r="r" t="t"/>
              <a:pathLst>
                <a:path extrusionOk="0" h="276" w="512">
                  <a:moveTo>
                    <a:pt x="472" y="0"/>
                  </a:moveTo>
                  <a:lnTo>
                    <a:pt x="0" y="66"/>
                  </a:lnTo>
                  <a:lnTo>
                    <a:pt x="13" y="197"/>
                  </a:lnTo>
                  <a:lnTo>
                    <a:pt x="66" y="276"/>
                  </a:lnTo>
                  <a:lnTo>
                    <a:pt x="512" y="53"/>
                  </a:lnTo>
                  <a:lnTo>
                    <a:pt x="47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 name="Google Shape;188;p22"/>
            <p:cNvSpPr/>
            <p:nvPr/>
          </p:nvSpPr>
          <p:spPr>
            <a:xfrm>
              <a:off x="6549083" y="2754294"/>
              <a:ext cx="45622" cy="54745"/>
            </a:xfrm>
            <a:custGeom>
              <a:rect b="b" l="l" r="r" t="t"/>
              <a:pathLst>
                <a:path extrusionOk="0" h="474" w="395">
                  <a:moveTo>
                    <a:pt x="355" y="1"/>
                  </a:moveTo>
                  <a:lnTo>
                    <a:pt x="0" y="342"/>
                  </a:lnTo>
                  <a:lnTo>
                    <a:pt x="92" y="434"/>
                  </a:lnTo>
                  <a:lnTo>
                    <a:pt x="184" y="473"/>
                  </a:lnTo>
                  <a:lnTo>
                    <a:pt x="394" y="27"/>
                  </a:lnTo>
                  <a:lnTo>
                    <a:pt x="355"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 name="Google Shape;189;p22"/>
            <p:cNvSpPr/>
            <p:nvPr/>
          </p:nvSpPr>
          <p:spPr>
            <a:xfrm>
              <a:off x="6583963" y="2757413"/>
              <a:ext cx="27373" cy="60750"/>
            </a:xfrm>
            <a:custGeom>
              <a:rect b="b" l="l" r="r" t="t"/>
              <a:pathLst>
                <a:path extrusionOk="0" h="526" w="237">
                  <a:moveTo>
                    <a:pt x="92" y="0"/>
                  </a:moveTo>
                  <a:lnTo>
                    <a:pt x="0" y="499"/>
                  </a:lnTo>
                  <a:lnTo>
                    <a:pt x="131" y="525"/>
                  </a:lnTo>
                  <a:lnTo>
                    <a:pt x="236" y="499"/>
                  </a:lnTo>
                  <a:lnTo>
                    <a:pt x="145"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 name="Google Shape;190;p22"/>
            <p:cNvSpPr/>
            <p:nvPr/>
          </p:nvSpPr>
          <p:spPr>
            <a:xfrm>
              <a:off x="6600595" y="2755796"/>
              <a:ext cx="47123" cy="54745"/>
            </a:xfrm>
            <a:custGeom>
              <a:rect b="b" l="l" r="r" t="t"/>
              <a:pathLst>
                <a:path extrusionOk="0" h="474" w="408">
                  <a:moveTo>
                    <a:pt x="53" y="1"/>
                  </a:moveTo>
                  <a:lnTo>
                    <a:pt x="1" y="27"/>
                  </a:lnTo>
                  <a:lnTo>
                    <a:pt x="211" y="473"/>
                  </a:lnTo>
                  <a:lnTo>
                    <a:pt x="329" y="421"/>
                  </a:lnTo>
                  <a:lnTo>
                    <a:pt x="407" y="329"/>
                  </a:lnTo>
                  <a:lnTo>
                    <a:pt x="5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 name="Google Shape;191;p22"/>
            <p:cNvSpPr/>
            <p:nvPr/>
          </p:nvSpPr>
          <p:spPr>
            <a:xfrm>
              <a:off x="6606716" y="2748289"/>
              <a:ext cx="59135" cy="33494"/>
            </a:xfrm>
            <a:custGeom>
              <a:rect b="b" l="l" r="r" t="t"/>
              <a:pathLst>
                <a:path extrusionOk="0" h="290" w="512">
                  <a:moveTo>
                    <a:pt x="13" y="0"/>
                  </a:moveTo>
                  <a:lnTo>
                    <a:pt x="0" y="66"/>
                  </a:lnTo>
                  <a:lnTo>
                    <a:pt x="420" y="289"/>
                  </a:lnTo>
                  <a:lnTo>
                    <a:pt x="486" y="184"/>
                  </a:lnTo>
                  <a:lnTo>
                    <a:pt x="512" y="79"/>
                  </a:lnTo>
                  <a:lnTo>
                    <a:pt x="13"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 name="Google Shape;192;p22"/>
            <p:cNvSpPr/>
            <p:nvPr/>
          </p:nvSpPr>
          <p:spPr>
            <a:xfrm>
              <a:off x="6606716" y="2716412"/>
              <a:ext cx="59135" cy="33494"/>
            </a:xfrm>
            <a:custGeom>
              <a:rect b="b" l="l" r="r" t="t"/>
              <a:pathLst>
                <a:path extrusionOk="0" h="290" w="512">
                  <a:moveTo>
                    <a:pt x="420" y="1"/>
                  </a:moveTo>
                  <a:lnTo>
                    <a:pt x="0" y="224"/>
                  </a:lnTo>
                  <a:lnTo>
                    <a:pt x="13" y="289"/>
                  </a:lnTo>
                  <a:lnTo>
                    <a:pt x="512" y="224"/>
                  </a:lnTo>
                  <a:lnTo>
                    <a:pt x="486" y="93"/>
                  </a:lnTo>
                  <a:lnTo>
                    <a:pt x="420"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 name="Google Shape;193;p22"/>
            <p:cNvSpPr/>
            <p:nvPr/>
          </p:nvSpPr>
          <p:spPr>
            <a:xfrm>
              <a:off x="6602096" y="2689154"/>
              <a:ext cx="45622" cy="54629"/>
            </a:xfrm>
            <a:custGeom>
              <a:rect b="b" l="l" r="r" t="t"/>
              <a:pathLst>
                <a:path extrusionOk="0" h="473" w="395">
                  <a:moveTo>
                    <a:pt x="224" y="1"/>
                  </a:moveTo>
                  <a:lnTo>
                    <a:pt x="1" y="434"/>
                  </a:lnTo>
                  <a:lnTo>
                    <a:pt x="53" y="473"/>
                  </a:lnTo>
                  <a:lnTo>
                    <a:pt x="394" y="132"/>
                  </a:lnTo>
                  <a:lnTo>
                    <a:pt x="316" y="40"/>
                  </a:lnTo>
                  <a:lnTo>
                    <a:pt x="22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94" name="Google Shape;194;p22"/>
          <p:cNvGrpSpPr/>
          <p:nvPr/>
        </p:nvGrpSpPr>
        <p:grpSpPr>
          <a:xfrm>
            <a:off x="8626638" y="4675626"/>
            <a:ext cx="288769" cy="299030"/>
            <a:chOff x="6532452" y="2680030"/>
            <a:chExt cx="133399" cy="138133"/>
          </a:xfrm>
        </p:grpSpPr>
        <p:sp>
          <p:nvSpPr>
            <p:cNvPr id="195" name="Google Shape;195;p22"/>
            <p:cNvSpPr/>
            <p:nvPr/>
          </p:nvSpPr>
          <p:spPr>
            <a:xfrm>
              <a:off x="6585465" y="2680030"/>
              <a:ext cx="28874" cy="59249"/>
            </a:xfrm>
            <a:custGeom>
              <a:rect b="b" l="l" r="r" t="t"/>
              <a:pathLst>
                <a:path extrusionOk="0" h="513" w="250">
                  <a:moveTo>
                    <a:pt x="118" y="1"/>
                  </a:moveTo>
                  <a:lnTo>
                    <a:pt x="0" y="27"/>
                  </a:lnTo>
                  <a:lnTo>
                    <a:pt x="79" y="513"/>
                  </a:lnTo>
                  <a:lnTo>
                    <a:pt x="145" y="513"/>
                  </a:lnTo>
                  <a:lnTo>
                    <a:pt x="250" y="27"/>
                  </a:lnTo>
                  <a:lnTo>
                    <a:pt x="118"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 name="Google Shape;196;p22"/>
            <p:cNvSpPr/>
            <p:nvPr/>
          </p:nvSpPr>
          <p:spPr>
            <a:xfrm>
              <a:off x="6549083" y="2687653"/>
              <a:ext cx="48624" cy="54629"/>
            </a:xfrm>
            <a:custGeom>
              <a:rect b="b" l="l" r="r" t="t"/>
              <a:pathLst>
                <a:path extrusionOk="0" h="473" w="421">
                  <a:moveTo>
                    <a:pt x="197" y="0"/>
                  </a:moveTo>
                  <a:lnTo>
                    <a:pt x="92" y="53"/>
                  </a:lnTo>
                  <a:lnTo>
                    <a:pt x="0" y="145"/>
                  </a:lnTo>
                  <a:lnTo>
                    <a:pt x="368" y="473"/>
                  </a:lnTo>
                  <a:lnTo>
                    <a:pt x="420" y="447"/>
                  </a:lnTo>
                  <a:lnTo>
                    <a:pt x="197"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 name="Google Shape;197;p22"/>
            <p:cNvSpPr/>
            <p:nvPr/>
          </p:nvSpPr>
          <p:spPr>
            <a:xfrm>
              <a:off x="6532452" y="2713409"/>
              <a:ext cx="59135" cy="34995"/>
            </a:xfrm>
            <a:custGeom>
              <a:rect b="b" l="l" r="r" t="t"/>
              <a:pathLst>
                <a:path extrusionOk="0" h="303" w="512">
                  <a:moveTo>
                    <a:pt x="79" y="1"/>
                  </a:moveTo>
                  <a:lnTo>
                    <a:pt x="13" y="119"/>
                  </a:lnTo>
                  <a:lnTo>
                    <a:pt x="0" y="237"/>
                  </a:lnTo>
                  <a:lnTo>
                    <a:pt x="499" y="302"/>
                  </a:lnTo>
                  <a:lnTo>
                    <a:pt x="512" y="237"/>
                  </a:lnTo>
                  <a:lnTo>
                    <a:pt x="79"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 name="Google Shape;198;p22"/>
            <p:cNvSpPr/>
            <p:nvPr/>
          </p:nvSpPr>
          <p:spPr>
            <a:xfrm>
              <a:off x="6532452" y="2748289"/>
              <a:ext cx="59135" cy="31877"/>
            </a:xfrm>
            <a:custGeom>
              <a:rect b="b" l="l" r="r" t="t"/>
              <a:pathLst>
                <a:path extrusionOk="0" h="276" w="512">
                  <a:moveTo>
                    <a:pt x="472" y="0"/>
                  </a:moveTo>
                  <a:lnTo>
                    <a:pt x="0" y="66"/>
                  </a:lnTo>
                  <a:lnTo>
                    <a:pt x="13" y="197"/>
                  </a:lnTo>
                  <a:lnTo>
                    <a:pt x="66" y="276"/>
                  </a:lnTo>
                  <a:lnTo>
                    <a:pt x="512" y="53"/>
                  </a:lnTo>
                  <a:lnTo>
                    <a:pt x="47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 name="Google Shape;199;p22"/>
            <p:cNvSpPr/>
            <p:nvPr/>
          </p:nvSpPr>
          <p:spPr>
            <a:xfrm>
              <a:off x="6549083" y="2754294"/>
              <a:ext cx="45622" cy="54745"/>
            </a:xfrm>
            <a:custGeom>
              <a:rect b="b" l="l" r="r" t="t"/>
              <a:pathLst>
                <a:path extrusionOk="0" h="474" w="395">
                  <a:moveTo>
                    <a:pt x="355" y="1"/>
                  </a:moveTo>
                  <a:lnTo>
                    <a:pt x="0" y="342"/>
                  </a:lnTo>
                  <a:lnTo>
                    <a:pt x="92" y="434"/>
                  </a:lnTo>
                  <a:lnTo>
                    <a:pt x="184" y="473"/>
                  </a:lnTo>
                  <a:lnTo>
                    <a:pt x="394" y="27"/>
                  </a:lnTo>
                  <a:lnTo>
                    <a:pt x="355"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 name="Google Shape;200;p22"/>
            <p:cNvSpPr/>
            <p:nvPr/>
          </p:nvSpPr>
          <p:spPr>
            <a:xfrm>
              <a:off x="6583963" y="2757413"/>
              <a:ext cx="27373" cy="60750"/>
            </a:xfrm>
            <a:custGeom>
              <a:rect b="b" l="l" r="r" t="t"/>
              <a:pathLst>
                <a:path extrusionOk="0" h="526" w="237">
                  <a:moveTo>
                    <a:pt x="92" y="0"/>
                  </a:moveTo>
                  <a:lnTo>
                    <a:pt x="0" y="499"/>
                  </a:lnTo>
                  <a:lnTo>
                    <a:pt x="131" y="525"/>
                  </a:lnTo>
                  <a:lnTo>
                    <a:pt x="236" y="499"/>
                  </a:lnTo>
                  <a:lnTo>
                    <a:pt x="145"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 name="Google Shape;201;p22"/>
            <p:cNvSpPr/>
            <p:nvPr/>
          </p:nvSpPr>
          <p:spPr>
            <a:xfrm>
              <a:off x="6600595" y="2755796"/>
              <a:ext cx="47123" cy="54745"/>
            </a:xfrm>
            <a:custGeom>
              <a:rect b="b" l="l" r="r" t="t"/>
              <a:pathLst>
                <a:path extrusionOk="0" h="474" w="408">
                  <a:moveTo>
                    <a:pt x="53" y="1"/>
                  </a:moveTo>
                  <a:lnTo>
                    <a:pt x="1" y="27"/>
                  </a:lnTo>
                  <a:lnTo>
                    <a:pt x="211" y="473"/>
                  </a:lnTo>
                  <a:lnTo>
                    <a:pt x="329" y="421"/>
                  </a:lnTo>
                  <a:lnTo>
                    <a:pt x="407" y="329"/>
                  </a:lnTo>
                  <a:lnTo>
                    <a:pt x="5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 name="Google Shape;202;p22"/>
            <p:cNvSpPr/>
            <p:nvPr/>
          </p:nvSpPr>
          <p:spPr>
            <a:xfrm>
              <a:off x="6606716" y="2748289"/>
              <a:ext cx="59135" cy="33494"/>
            </a:xfrm>
            <a:custGeom>
              <a:rect b="b" l="l" r="r" t="t"/>
              <a:pathLst>
                <a:path extrusionOk="0" h="290" w="512">
                  <a:moveTo>
                    <a:pt x="13" y="0"/>
                  </a:moveTo>
                  <a:lnTo>
                    <a:pt x="0" y="66"/>
                  </a:lnTo>
                  <a:lnTo>
                    <a:pt x="420" y="289"/>
                  </a:lnTo>
                  <a:lnTo>
                    <a:pt x="486" y="184"/>
                  </a:lnTo>
                  <a:lnTo>
                    <a:pt x="512" y="79"/>
                  </a:lnTo>
                  <a:lnTo>
                    <a:pt x="13"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 name="Google Shape;203;p22"/>
            <p:cNvSpPr/>
            <p:nvPr/>
          </p:nvSpPr>
          <p:spPr>
            <a:xfrm>
              <a:off x="6606716" y="2716412"/>
              <a:ext cx="59135" cy="33494"/>
            </a:xfrm>
            <a:custGeom>
              <a:rect b="b" l="l" r="r" t="t"/>
              <a:pathLst>
                <a:path extrusionOk="0" h="290" w="512">
                  <a:moveTo>
                    <a:pt x="420" y="1"/>
                  </a:moveTo>
                  <a:lnTo>
                    <a:pt x="0" y="224"/>
                  </a:lnTo>
                  <a:lnTo>
                    <a:pt x="13" y="289"/>
                  </a:lnTo>
                  <a:lnTo>
                    <a:pt x="512" y="224"/>
                  </a:lnTo>
                  <a:lnTo>
                    <a:pt x="486" y="93"/>
                  </a:lnTo>
                  <a:lnTo>
                    <a:pt x="420"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 name="Google Shape;204;p22"/>
            <p:cNvSpPr/>
            <p:nvPr/>
          </p:nvSpPr>
          <p:spPr>
            <a:xfrm>
              <a:off x="6602096" y="2689154"/>
              <a:ext cx="45622" cy="54629"/>
            </a:xfrm>
            <a:custGeom>
              <a:rect b="b" l="l" r="r" t="t"/>
              <a:pathLst>
                <a:path extrusionOk="0" h="473" w="395">
                  <a:moveTo>
                    <a:pt x="224" y="1"/>
                  </a:moveTo>
                  <a:lnTo>
                    <a:pt x="1" y="434"/>
                  </a:lnTo>
                  <a:lnTo>
                    <a:pt x="53" y="473"/>
                  </a:lnTo>
                  <a:lnTo>
                    <a:pt x="394" y="132"/>
                  </a:lnTo>
                  <a:lnTo>
                    <a:pt x="316" y="40"/>
                  </a:lnTo>
                  <a:lnTo>
                    <a:pt x="22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205" name="Google Shape;205;p22"/>
          <p:cNvCxnSpPr/>
          <p:nvPr/>
        </p:nvCxnSpPr>
        <p:spPr>
          <a:xfrm>
            <a:off x="713225" y="4825150"/>
            <a:ext cx="7717500" cy="0"/>
          </a:xfrm>
          <a:prstGeom prst="straightConnector1">
            <a:avLst/>
          </a:prstGeom>
          <a:noFill/>
          <a:ln cap="flat" cmpd="sng" w="38100">
            <a:solidFill>
              <a:schemeClr val="dk2"/>
            </a:solidFill>
            <a:prstDash val="solid"/>
            <a:round/>
            <a:headEnd len="sm" w="sm" type="none"/>
            <a:tailEnd len="sm" w="sm" type="none"/>
          </a:ln>
        </p:spPr>
      </p:cxnSp>
      <p:grpSp>
        <p:nvGrpSpPr>
          <p:cNvPr id="206" name="Google Shape;206;p22"/>
          <p:cNvGrpSpPr/>
          <p:nvPr/>
        </p:nvGrpSpPr>
        <p:grpSpPr>
          <a:xfrm>
            <a:off x="228538" y="4675638"/>
            <a:ext cx="288769" cy="299030"/>
            <a:chOff x="6532452" y="2680030"/>
            <a:chExt cx="133399" cy="138133"/>
          </a:xfrm>
        </p:grpSpPr>
        <p:sp>
          <p:nvSpPr>
            <p:cNvPr id="207" name="Google Shape;207;p22"/>
            <p:cNvSpPr/>
            <p:nvPr/>
          </p:nvSpPr>
          <p:spPr>
            <a:xfrm>
              <a:off x="6585465" y="2680030"/>
              <a:ext cx="28874" cy="59249"/>
            </a:xfrm>
            <a:custGeom>
              <a:rect b="b" l="l" r="r" t="t"/>
              <a:pathLst>
                <a:path extrusionOk="0" h="513" w="250">
                  <a:moveTo>
                    <a:pt x="118" y="1"/>
                  </a:moveTo>
                  <a:lnTo>
                    <a:pt x="0" y="27"/>
                  </a:lnTo>
                  <a:lnTo>
                    <a:pt x="79" y="513"/>
                  </a:lnTo>
                  <a:lnTo>
                    <a:pt x="145" y="513"/>
                  </a:lnTo>
                  <a:lnTo>
                    <a:pt x="250" y="27"/>
                  </a:lnTo>
                  <a:lnTo>
                    <a:pt x="118"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 name="Google Shape;208;p22"/>
            <p:cNvSpPr/>
            <p:nvPr/>
          </p:nvSpPr>
          <p:spPr>
            <a:xfrm>
              <a:off x="6549083" y="2687653"/>
              <a:ext cx="48624" cy="54629"/>
            </a:xfrm>
            <a:custGeom>
              <a:rect b="b" l="l" r="r" t="t"/>
              <a:pathLst>
                <a:path extrusionOk="0" h="473" w="421">
                  <a:moveTo>
                    <a:pt x="197" y="0"/>
                  </a:moveTo>
                  <a:lnTo>
                    <a:pt x="92" y="53"/>
                  </a:lnTo>
                  <a:lnTo>
                    <a:pt x="0" y="145"/>
                  </a:lnTo>
                  <a:lnTo>
                    <a:pt x="368" y="473"/>
                  </a:lnTo>
                  <a:lnTo>
                    <a:pt x="420" y="447"/>
                  </a:lnTo>
                  <a:lnTo>
                    <a:pt x="197"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 name="Google Shape;209;p22"/>
            <p:cNvSpPr/>
            <p:nvPr/>
          </p:nvSpPr>
          <p:spPr>
            <a:xfrm>
              <a:off x="6532452" y="2713409"/>
              <a:ext cx="59135" cy="34995"/>
            </a:xfrm>
            <a:custGeom>
              <a:rect b="b" l="l" r="r" t="t"/>
              <a:pathLst>
                <a:path extrusionOk="0" h="303" w="512">
                  <a:moveTo>
                    <a:pt x="79" y="1"/>
                  </a:moveTo>
                  <a:lnTo>
                    <a:pt x="13" y="119"/>
                  </a:lnTo>
                  <a:lnTo>
                    <a:pt x="0" y="237"/>
                  </a:lnTo>
                  <a:lnTo>
                    <a:pt x="499" y="302"/>
                  </a:lnTo>
                  <a:lnTo>
                    <a:pt x="512" y="237"/>
                  </a:lnTo>
                  <a:lnTo>
                    <a:pt x="79"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 name="Google Shape;210;p22"/>
            <p:cNvSpPr/>
            <p:nvPr/>
          </p:nvSpPr>
          <p:spPr>
            <a:xfrm>
              <a:off x="6532452" y="2748289"/>
              <a:ext cx="59135" cy="31877"/>
            </a:xfrm>
            <a:custGeom>
              <a:rect b="b" l="l" r="r" t="t"/>
              <a:pathLst>
                <a:path extrusionOk="0" h="276" w="512">
                  <a:moveTo>
                    <a:pt x="472" y="0"/>
                  </a:moveTo>
                  <a:lnTo>
                    <a:pt x="0" y="66"/>
                  </a:lnTo>
                  <a:lnTo>
                    <a:pt x="13" y="197"/>
                  </a:lnTo>
                  <a:lnTo>
                    <a:pt x="66" y="276"/>
                  </a:lnTo>
                  <a:lnTo>
                    <a:pt x="512" y="53"/>
                  </a:lnTo>
                  <a:lnTo>
                    <a:pt x="47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 name="Google Shape;211;p22"/>
            <p:cNvSpPr/>
            <p:nvPr/>
          </p:nvSpPr>
          <p:spPr>
            <a:xfrm>
              <a:off x="6549083" y="2754294"/>
              <a:ext cx="45622" cy="54745"/>
            </a:xfrm>
            <a:custGeom>
              <a:rect b="b" l="l" r="r" t="t"/>
              <a:pathLst>
                <a:path extrusionOk="0" h="474" w="395">
                  <a:moveTo>
                    <a:pt x="355" y="1"/>
                  </a:moveTo>
                  <a:lnTo>
                    <a:pt x="0" y="342"/>
                  </a:lnTo>
                  <a:lnTo>
                    <a:pt x="92" y="434"/>
                  </a:lnTo>
                  <a:lnTo>
                    <a:pt x="184" y="473"/>
                  </a:lnTo>
                  <a:lnTo>
                    <a:pt x="394" y="27"/>
                  </a:lnTo>
                  <a:lnTo>
                    <a:pt x="355"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 name="Google Shape;212;p22"/>
            <p:cNvSpPr/>
            <p:nvPr/>
          </p:nvSpPr>
          <p:spPr>
            <a:xfrm>
              <a:off x="6583963" y="2757413"/>
              <a:ext cx="27373" cy="60750"/>
            </a:xfrm>
            <a:custGeom>
              <a:rect b="b" l="l" r="r" t="t"/>
              <a:pathLst>
                <a:path extrusionOk="0" h="526" w="237">
                  <a:moveTo>
                    <a:pt x="92" y="0"/>
                  </a:moveTo>
                  <a:lnTo>
                    <a:pt x="0" y="499"/>
                  </a:lnTo>
                  <a:lnTo>
                    <a:pt x="131" y="525"/>
                  </a:lnTo>
                  <a:lnTo>
                    <a:pt x="236" y="499"/>
                  </a:lnTo>
                  <a:lnTo>
                    <a:pt x="145"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 name="Google Shape;213;p22"/>
            <p:cNvSpPr/>
            <p:nvPr/>
          </p:nvSpPr>
          <p:spPr>
            <a:xfrm>
              <a:off x="6600595" y="2755796"/>
              <a:ext cx="47123" cy="54745"/>
            </a:xfrm>
            <a:custGeom>
              <a:rect b="b" l="l" r="r" t="t"/>
              <a:pathLst>
                <a:path extrusionOk="0" h="474" w="408">
                  <a:moveTo>
                    <a:pt x="53" y="1"/>
                  </a:moveTo>
                  <a:lnTo>
                    <a:pt x="1" y="27"/>
                  </a:lnTo>
                  <a:lnTo>
                    <a:pt x="211" y="473"/>
                  </a:lnTo>
                  <a:lnTo>
                    <a:pt x="329" y="421"/>
                  </a:lnTo>
                  <a:lnTo>
                    <a:pt x="407" y="329"/>
                  </a:lnTo>
                  <a:lnTo>
                    <a:pt x="5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 name="Google Shape;214;p22"/>
            <p:cNvSpPr/>
            <p:nvPr/>
          </p:nvSpPr>
          <p:spPr>
            <a:xfrm>
              <a:off x="6606716" y="2748289"/>
              <a:ext cx="59135" cy="33494"/>
            </a:xfrm>
            <a:custGeom>
              <a:rect b="b" l="l" r="r" t="t"/>
              <a:pathLst>
                <a:path extrusionOk="0" h="290" w="512">
                  <a:moveTo>
                    <a:pt x="13" y="0"/>
                  </a:moveTo>
                  <a:lnTo>
                    <a:pt x="0" y="66"/>
                  </a:lnTo>
                  <a:lnTo>
                    <a:pt x="420" y="289"/>
                  </a:lnTo>
                  <a:lnTo>
                    <a:pt x="486" y="184"/>
                  </a:lnTo>
                  <a:lnTo>
                    <a:pt x="512" y="79"/>
                  </a:lnTo>
                  <a:lnTo>
                    <a:pt x="13"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 name="Google Shape;215;p22"/>
            <p:cNvSpPr/>
            <p:nvPr/>
          </p:nvSpPr>
          <p:spPr>
            <a:xfrm>
              <a:off x="6606716" y="2716412"/>
              <a:ext cx="59135" cy="33494"/>
            </a:xfrm>
            <a:custGeom>
              <a:rect b="b" l="l" r="r" t="t"/>
              <a:pathLst>
                <a:path extrusionOk="0" h="290" w="512">
                  <a:moveTo>
                    <a:pt x="420" y="1"/>
                  </a:moveTo>
                  <a:lnTo>
                    <a:pt x="0" y="224"/>
                  </a:lnTo>
                  <a:lnTo>
                    <a:pt x="13" y="289"/>
                  </a:lnTo>
                  <a:lnTo>
                    <a:pt x="512" y="224"/>
                  </a:lnTo>
                  <a:lnTo>
                    <a:pt x="486" y="93"/>
                  </a:lnTo>
                  <a:lnTo>
                    <a:pt x="420"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 name="Google Shape;216;p22"/>
            <p:cNvSpPr/>
            <p:nvPr/>
          </p:nvSpPr>
          <p:spPr>
            <a:xfrm>
              <a:off x="6602096" y="2689154"/>
              <a:ext cx="45622" cy="54629"/>
            </a:xfrm>
            <a:custGeom>
              <a:rect b="b" l="l" r="r" t="t"/>
              <a:pathLst>
                <a:path extrusionOk="0" h="473" w="395">
                  <a:moveTo>
                    <a:pt x="224" y="1"/>
                  </a:moveTo>
                  <a:lnTo>
                    <a:pt x="1" y="434"/>
                  </a:lnTo>
                  <a:lnTo>
                    <a:pt x="53" y="473"/>
                  </a:lnTo>
                  <a:lnTo>
                    <a:pt x="394" y="132"/>
                  </a:lnTo>
                  <a:lnTo>
                    <a:pt x="316" y="40"/>
                  </a:lnTo>
                  <a:lnTo>
                    <a:pt x="22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17" name="Google Shape;217;p22"/>
          <p:cNvSpPr txBox="1"/>
          <p:nvPr>
            <p:ph type="title"/>
          </p:nvPr>
        </p:nvSpPr>
        <p:spPr>
          <a:xfrm>
            <a:off x="1509300" y="2494499"/>
            <a:ext cx="3062700" cy="748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600"/>
              <a:buNone/>
              <a:defRPr b="0" sz="48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218" name="Google Shape;218;p22"/>
          <p:cNvSpPr txBox="1"/>
          <p:nvPr>
            <p:ph idx="2" type="title"/>
          </p:nvPr>
        </p:nvSpPr>
        <p:spPr>
          <a:xfrm>
            <a:off x="1661050" y="1359863"/>
            <a:ext cx="914400" cy="612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6000"/>
              <a:buNone/>
              <a:defRPr sz="6000">
                <a:solidFill>
                  <a:schemeClr val="dk1"/>
                </a:solidFill>
              </a:defRPr>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p:txBody>
      </p:sp>
      <p:sp>
        <p:nvSpPr>
          <p:cNvPr id="219" name="Google Shape;219;p22"/>
          <p:cNvSpPr txBox="1"/>
          <p:nvPr>
            <p:ph idx="1" type="subTitle"/>
          </p:nvPr>
        </p:nvSpPr>
        <p:spPr>
          <a:xfrm>
            <a:off x="1509300" y="3412095"/>
            <a:ext cx="3062700" cy="5589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6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20" name="Shape 220"/>
        <p:cNvGrpSpPr/>
        <p:nvPr/>
      </p:nvGrpSpPr>
      <p:grpSpPr>
        <a:xfrm>
          <a:off x="0" y="0"/>
          <a:ext cx="0" cy="0"/>
          <a:chOff x="0" y="0"/>
          <a:chExt cx="0" cy="0"/>
        </a:xfrm>
      </p:grpSpPr>
      <p:pic>
        <p:nvPicPr>
          <p:cNvPr id="221" name="Google Shape;221;p23"/>
          <p:cNvPicPr preferRelativeResize="0"/>
          <p:nvPr/>
        </p:nvPicPr>
        <p:blipFill rotWithShape="1">
          <a:blip r:embed="rId2">
            <a:alphaModFix amt="29000"/>
          </a:blip>
          <a:srcRect b="0" l="0" r="0" t="0"/>
          <a:stretch/>
        </p:blipFill>
        <p:spPr>
          <a:xfrm>
            <a:off x="0" y="-25060"/>
            <a:ext cx="9144003" cy="5134572"/>
          </a:xfrm>
          <a:prstGeom prst="rect">
            <a:avLst/>
          </a:prstGeom>
          <a:noFill/>
          <a:ln>
            <a:noFill/>
          </a:ln>
        </p:spPr>
      </p:pic>
      <p:grpSp>
        <p:nvGrpSpPr>
          <p:cNvPr id="222" name="Google Shape;222;p23"/>
          <p:cNvGrpSpPr/>
          <p:nvPr/>
        </p:nvGrpSpPr>
        <p:grpSpPr>
          <a:xfrm>
            <a:off x="8626663" y="164251"/>
            <a:ext cx="288769" cy="299030"/>
            <a:chOff x="6532452" y="2680030"/>
            <a:chExt cx="133399" cy="138133"/>
          </a:xfrm>
        </p:grpSpPr>
        <p:sp>
          <p:nvSpPr>
            <p:cNvPr id="223" name="Google Shape;223;p23"/>
            <p:cNvSpPr/>
            <p:nvPr/>
          </p:nvSpPr>
          <p:spPr>
            <a:xfrm>
              <a:off x="6585465" y="2680030"/>
              <a:ext cx="28874" cy="59249"/>
            </a:xfrm>
            <a:custGeom>
              <a:rect b="b" l="l" r="r" t="t"/>
              <a:pathLst>
                <a:path extrusionOk="0" h="513" w="250">
                  <a:moveTo>
                    <a:pt x="118" y="1"/>
                  </a:moveTo>
                  <a:lnTo>
                    <a:pt x="0" y="27"/>
                  </a:lnTo>
                  <a:lnTo>
                    <a:pt x="79" y="513"/>
                  </a:lnTo>
                  <a:lnTo>
                    <a:pt x="145" y="513"/>
                  </a:lnTo>
                  <a:lnTo>
                    <a:pt x="250" y="27"/>
                  </a:lnTo>
                  <a:lnTo>
                    <a:pt x="118"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 name="Google Shape;224;p23"/>
            <p:cNvSpPr/>
            <p:nvPr/>
          </p:nvSpPr>
          <p:spPr>
            <a:xfrm>
              <a:off x="6549083" y="2687653"/>
              <a:ext cx="48624" cy="54629"/>
            </a:xfrm>
            <a:custGeom>
              <a:rect b="b" l="l" r="r" t="t"/>
              <a:pathLst>
                <a:path extrusionOk="0" h="473" w="421">
                  <a:moveTo>
                    <a:pt x="197" y="0"/>
                  </a:moveTo>
                  <a:lnTo>
                    <a:pt x="92" y="53"/>
                  </a:lnTo>
                  <a:lnTo>
                    <a:pt x="0" y="145"/>
                  </a:lnTo>
                  <a:lnTo>
                    <a:pt x="368" y="473"/>
                  </a:lnTo>
                  <a:lnTo>
                    <a:pt x="420" y="447"/>
                  </a:lnTo>
                  <a:lnTo>
                    <a:pt x="197"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 name="Google Shape;225;p23"/>
            <p:cNvSpPr/>
            <p:nvPr/>
          </p:nvSpPr>
          <p:spPr>
            <a:xfrm>
              <a:off x="6532452" y="2713409"/>
              <a:ext cx="59135" cy="34995"/>
            </a:xfrm>
            <a:custGeom>
              <a:rect b="b" l="l" r="r" t="t"/>
              <a:pathLst>
                <a:path extrusionOk="0" h="303" w="512">
                  <a:moveTo>
                    <a:pt x="79" y="1"/>
                  </a:moveTo>
                  <a:lnTo>
                    <a:pt x="13" y="119"/>
                  </a:lnTo>
                  <a:lnTo>
                    <a:pt x="0" y="237"/>
                  </a:lnTo>
                  <a:lnTo>
                    <a:pt x="499" y="302"/>
                  </a:lnTo>
                  <a:lnTo>
                    <a:pt x="512" y="237"/>
                  </a:lnTo>
                  <a:lnTo>
                    <a:pt x="79"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 name="Google Shape;226;p23"/>
            <p:cNvSpPr/>
            <p:nvPr/>
          </p:nvSpPr>
          <p:spPr>
            <a:xfrm>
              <a:off x="6532452" y="2748289"/>
              <a:ext cx="59135" cy="31877"/>
            </a:xfrm>
            <a:custGeom>
              <a:rect b="b" l="l" r="r" t="t"/>
              <a:pathLst>
                <a:path extrusionOk="0" h="276" w="512">
                  <a:moveTo>
                    <a:pt x="472" y="0"/>
                  </a:moveTo>
                  <a:lnTo>
                    <a:pt x="0" y="66"/>
                  </a:lnTo>
                  <a:lnTo>
                    <a:pt x="13" y="197"/>
                  </a:lnTo>
                  <a:lnTo>
                    <a:pt x="66" y="276"/>
                  </a:lnTo>
                  <a:lnTo>
                    <a:pt x="512" y="53"/>
                  </a:lnTo>
                  <a:lnTo>
                    <a:pt x="47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 name="Google Shape;227;p23"/>
            <p:cNvSpPr/>
            <p:nvPr/>
          </p:nvSpPr>
          <p:spPr>
            <a:xfrm>
              <a:off x="6549083" y="2754294"/>
              <a:ext cx="45622" cy="54745"/>
            </a:xfrm>
            <a:custGeom>
              <a:rect b="b" l="l" r="r" t="t"/>
              <a:pathLst>
                <a:path extrusionOk="0" h="474" w="395">
                  <a:moveTo>
                    <a:pt x="355" y="1"/>
                  </a:moveTo>
                  <a:lnTo>
                    <a:pt x="0" y="342"/>
                  </a:lnTo>
                  <a:lnTo>
                    <a:pt x="92" y="434"/>
                  </a:lnTo>
                  <a:lnTo>
                    <a:pt x="184" y="473"/>
                  </a:lnTo>
                  <a:lnTo>
                    <a:pt x="394" y="27"/>
                  </a:lnTo>
                  <a:lnTo>
                    <a:pt x="355"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 name="Google Shape;228;p23"/>
            <p:cNvSpPr/>
            <p:nvPr/>
          </p:nvSpPr>
          <p:spPr>
            <a:xfrm>
              <a:off x="6583963" y="2757413"/>
              <a:ext cx="27373" cy="60750"/>
            </a:xfrm>
            <a:custGeom>
              <a:rect b="b" l="l" r="r" t="t"/>
              <a:pathLst>
                <a:path extrusionOk="0" h="526" w="237">
                  <a:moveTo>
                    <a:pt x="92" y="0"/>
                  </a:moveTo>
                  <a:lnTo>
                    <a:pt x="0" y="499"/>
                  </a:lnTo>
                  <a:lnTo>
                    <a:pt x="131" y="525"/>
                  </a:lnTo>
                  <a:lnTo>
                    <a:pt x="236" y="499"/>
                  </a:lnTo>
                  <a:lnTo>
                    <a:pt x="145"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 name="Google Shape;229;p23"/>
            <p:cNvSpPr/>
            <p:nvPr/>
          </p:nvSpPr>
          <p:spPr>
            <a:xfrm>
              <a:off x="6600595" y="2755796"/>
              <a:ext cx="47123" cy="54745"/>
            </a:xfrm>
            <a:custGeom>
              <a:rect b="b" l="l" r="r" t="t"/>
              <a:pathLst>
                <a:path extrusionOk="0" h="474" w="408">
                  <a:moveTo>
                    <a:pt x="53" y="1"/>
                  </a:moveTo>
                  <a:lnTo>
                    <a:pt x="1" y="27"/>
                  </a:lnTo>
                  <a:lnTo>
                    <a:pt x="211" y="473"/>
                  </a:lnTo>
                  <a:lnTo>
                    <a:pt x="329" y="421"/>
                  </a:lnTo>
                  <a:lnTo>
                    <a:pt x="407" y="329"/>
                  </a:lnTo>
                  <a:lnTo>
                    <a:pt x="5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 name="Google Shape;230;p23"/>
            <p:cNvSpPr/>
            <p:nvPr/>
          </p:nvSpPr>
          <p:spPr>
            <a:xfrm>
              <a:off x="6606716" y="2748289"/>
              <a:ext cx="59135" cy="33494"/>
            </a:xfrm>
            <a:custGeom>
              <a:rect b="b" l="l" r="r" t="t"/>
              <a:pathLst>
                <a:path extrusionOk="0" h="290" w="512">
                  <a:moveTo>
                    <a:pt x="13" y="0"/>
                  </a:moveTo>
                  <a:lnTo>
                    <a:pt x="0" y="66"/>
                  </a:lnTo>
                  <a:lnTo>
                    <a:pt x="420" y="289"/>
                  </a:lnTo>
                  <a:lnTo>
                    <a:pt x="486" y="184"/>
                  </a:lnTo>
                  <a:lnTo>
                    <a:pt x="512" y="79"/>
                  </a:lnTo>
                  <a:lnTo>
                    <a:pt x="13"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 name="Google Shape;231;p23"/>
            <p:cNvSpPr/>
            <p:nvPr/>
          </p:nvSpPr>
          <p:spPr>
            <a:xfrm>
              <a:off x="6606716" y="2716412"/>
              <a:ext cx="59135" cy="33494"/>
            </a:xfrm>
            <a:custGeom>
              <a:rect b="b" l="l" r="r" t="t"/>
              <a:pathLst>
                <a:path extrusionOk="0" h="290" w="512">
                  <a:moveTo>
                    <a:pt x="420" y="1"/>
                  </a:moveTo>
                  <a:lnTo>
                    <a:pt x="0" y="224"/>
                  </a:lnTo>
                  <a:lnTo>
                    <a:pt x="13" y="289"/>
                  </a:lnTo>
                  <a:lnTo>
                    <a:pt x="512" y="224"/>
                  </a:lnTo>
                  <a:lnTo>
                    <a:pt x="486" y="93"/>
                  </a:lnTo>
                  <a:lnTo>
                    <a:pt x="420"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 name="Google Shape;232;p23"/>
            <p:cNvSpPr/>
            <p:nvPr/>
          </p:nvSpPr>
          <p:spPr>
            <a:xfrm>
              <a:off x="6602096" y="2689154"/>
              <a:ext cx="45622" cy="54629"/>
            </a:xfrm>
            <a:custGeom>
              <a:rect b="b" l="l" r="r" t="t"/>
              <a:pathLst>
                <a:path extrusionOk="0" h="473" w="395">
                  <a:moveTo>
                    <a:pt x="224" y="1"/>
                  </a:moveTo>
                  <a:lnTo>
                    <a:pt x="1" y="434"/>
                  </a:lnTo>
                  <a:lnTo>
                    <a:pt x="53" y="473"/>
                  </a:lnTo>
                  <a:lnTo>
                    <a:pt x="394" y="132"/>
                  </a:lnTo>
                  <a:lnTo>
                    <a:pt x="316" y="40"/>
                  </a:lnTo>
                  <a:lnTo>
                    <a:pt x="22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233" name="Google Shape;233;p23"/>
          <p:cNvCxnSpPr/>
          <p:nvPr/>
        </p:nvCxnSpPr>
        <p:spPr>
          <a:xfrm>
            <a:off x="713250" y="313775"/>
            <a:ext cx="7717500" cy="0"/>
          </a:xfrm>
          <a:prstGeom prst="straightConnector1">
            <a:avLst/>
          </a:prstGeom>
          <a:noFill/>
          <a:ln cap="flat" cmpd="sng" w="38100">
            <a:solidFill>
              <a:schemeClr val="dk2"/>
            </a:solidFill>
            <a:prstDash val="solid"/>
            <a:round/>
            <a:headEnd len="sm" w="sm" type="none"/>
            <a:tailEnd len="sm" w="sm" type="none"/>
          </a:ln>
        </p:spPr>
      </p:cxnSp>
      <p:grpSp>
        <p:nvGrpSpPr>
          <p:cNvPr id="234" name="Google Shape;234;p23"/>
          <p:cNvGrpSpPr/>
          <p:nvPr/>
        </p:nvGrpSpPr>
        <p:grpSpPr>
          <a:xfrm>
            <a:off x="228563" y="164263"/>
            <a:ext cx="288769" cy="299030"/>
            <a:chOff x="6532452" y="2680030"/>
            <a:chExt cx="133399" cy="138133"/>
          </a:xfrm>
        </p:grpSpPr>
        <p:sp>
          <p:nvSpPr>
            <p:cNvPr id="235" name="Google Shape;235;p23"/>
            <p:cNvSpPr/>
            <p:nvPr/>
          </p:nvSpPr>
          <p:spPr>
            <a:xfrm>
              <a:off x="6585465" y="2680030"/>
              <a:ext cx="28874" cy="59249"/>
            </a:xfrm>
            <a:custGeom>
              <a:rect b="b" l="l" r="r" t="t"/>
              <a:pathLst>
                <a:path extrusionOk="0" h="513" w="250">
                  <a:moveTo>
                    <a:pt x="118" y="1"/>
                  </a:moveTo>
                  <a:lnTo>
                    <a:pt x="0" y="27"/>
                  </a:lnTo>
                  <a:lnTo>
                    <a:pt x="79" y="513"/>
                  </a:lnTo>
                  <a:lnTo>
                    <a:pt x="145" y="513"/>
                  </a:lnTo>
                  <a:lnTo>
                    <a:pt x="250" y="27"/>
                  </a:lnTo>
                  <a:lnTo>
                    <a:pt x="118"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 name="Google Shape;236;p23"/>
            <p:cNvSpPr/>
            <p:nvPr/>
          </p:nvSpPr>
          <p:spPr>
            <a:xfrm>
              <a:off x="6549083" y="2687653"/>
              <a:ext cx="48624" cy="54629"/>
            </a:xfrm>
            <a:custGeom>
              <a:rect b="b" l="l" r="r" t="t"/>
              <a:pathLst>
                <a:path extrusionOk="0" h="473" w="421">
                  <a:moveTo>
                    <a:pt x="197" y="0"/>
                  </a:moveTo>
                  <a:lnTo>
                    <a:pt x="92" y="53"/>
                  </a:lnTo>
                  <a:lnTo>
                    <a:pt x="0" y="145"/>
                  </a:lnTo>
                  <a:lnTo>
                    <a:pt x="368" y="473"/>
                  </a:lnTo>
                  <a:lnTo>
                    <a:pt x="420" y="447"/>
                  </a:lnTo>
                  <a:lnTo>
                    <a:pt x="197"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 name="Google Shape;237;p23"/>
            <p:cNvSpPr/>
            <p:nvPr/>
          </p:nvSpPr>
          <p:spPr>
            <a:xfrm>
              <a:off x="6532452" y="2713409"/>
              <a:ext cx="59135" cy="34995"/>
            </a:xfrm>
            <a:custGeom>
              <a:rect b="b" l="l" r="r" t="t"/>
              <a:pathLst>
                <a:path extrusionOk="0" h="303" w="512">
                  <a:moveTo>
                    <a:pt x="79" y="1"/>
                  </a:moveTo>
                  <a:lnTo>
                    <a:pt x="13" y="119"/>
                  </a:lnTo>
                  <a:lnTo>
                    <a:pt x="0" y="237"/>
                  </a:lnTo>
                  <a:lnTo>
                    <a:pt x="499" y="302"/>
                  </a:lnTo>
                  <a:lnTo>
                    <a:pt x="512" y="237"/>
                  </a:lnTo>
                  <a:lnTo>
                    <a:pt x="79"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 name="Google Shape;238;p23"/>
            <p:cNvSpPr/>
            <p:nvPr/>
          </p:nvSpPr>
          <p:spPr>
            <a:xfrm>
              <a:off x="6532452" y="2748289"/>
              <a:ext cx="59135" cy="31877"/>
            </a:xfrm>
            <a:custGeom>
              <a:rect b="b" l="l" r="r" t="t"/>
              <a:pathLst>
                <a:path extrusionOk="0" h="276" w="512">
                  <a:moveTo>
                    <a:pt x="472" y="0"/>
                  </a:moveTo>
                  <a:lnTo>
                    <a:pt x="0" y="66"/>
                  </a:lnTo>
                  <a:lnTo>
                    <a:pt x="13" y="197"/>
                  </a:lnTo>
                  <a:lnTo>
                    <a:pt x="66" y="276"/>
                  </a:lnTo>
                  <a:lnTo>
                    <a:pt x="512" y="53"/>
                  </a:lnTo>
                  <a:lnTo>
                    <a:pt x="47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 name="Google Shape;239;p23"/>
            <p:cNvSpPr/>
            <p:nvPr/>
          </p:nvSpPr>
          <p:spPr>
            <a:xfrm>
              <a:off x="6549083" y="2754294"/>
              <a:ext cx="45622" cy="54745"/>
            </a:xfrm>
            <a:custGeom>
              <a:rect b="b" l="l" r="r" t="t"/>
              <a:pathLst>
                <a:path extrusionOk="0" h="474" w="395">
                  <a:moveTo>
                    <a:pt x="355" y="1"/>
                  </a:moveTo>
                  <a:lnTo>
                    <a:pt x="0" y="342"/>
                  </a:lnTo>
                  <a:lnTo>
                    <a:pt x="92" y="434"/>
                  </a:lnTo>
                  <a:lnTo>
                    <a:pt x="184" y="473"/>
                  </a:lnTo>
                  <a:lnTo>
                    <a:pt x="394" y="27"/>
                  </a:lnTo>
                  <a:lnTo>
                    <a:pt x="355"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 name="Google Shape;240;p23"/>
            <p:cNvSpPr/>
            <p:nvPr/>
          </p:nvSpPr>
          <p:spPr>
            <a:xfrm>
              <a:off x="6583963" y="2757413"/>
              <a:ext cx="27373" cy="60750"/>
            </a:xfrm>
            <a:custGeom>
              <a:rect b="b" l="l" r="r" t="t"/>
              <a:pathLst>
                <a:path extrusionOk="0" h="526" w="237">
                  <a:moveTo>
                    <a:pt x="92" y="0"/>
                  </a:moveTo>
                  <a:lnTo>
                    <a:pt x="0" y="499"/>
                  </a:lnTo>
                  <a:lnTo>
                    <a:pt x="131" y="525"/>
                  </a:lnTo>
                  <a:lnTo>
                    <a:pt x="236" y="499"/>
                  </a:lnTo>
                  <a:lnTo>
                    <a:pt x="145"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 name="Google Shape;241;p23"/>
            <p:cNvSpPr/>
            <p:nvPr/>
          </p:nvSpPr>
          <p:spPr>
            <a:xfrm>
              <a:off x="6600595" y="2755796"/>
              <a:ext cx="47123" cy="54745"/>
            </a:xfrm>
            <a:custGeom>
              <a:rect b="b" l="l" r="r" t="t"/>
              <a:pathLst>
                <a:path extrusionOk="0" h="474" w="408">
                  <a:moveTo>
                    <a:pt x="53" y="1"/>
                  </a:moveTo>
                  <a:lnTo>
                    <a:pt x="1" y="27"/>
                  </a:lnTo>
                  <a:lnTo>
                    <a:pt x="211" y="473"/>
                  </a:lnTo>
                  <a:lnTo>
                    <a:pt x="329" y="421"/>
                  </a:lnTo>
                  <a:lnTo>
                    <a:pt x="407" y="329"/>
                  </a:lnTo>
                  <a:lnTo>
                    <a:pt x="5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 name="Google Shape;242;p23"/>
            <p:cNvSpPr/>
            <p:nvPr/>
          </p:nvSpPr>
          <p:spPr>
            <a:xfrm>
              <a:off x="6606716" y="2748289"/>
              <a:ext cx="59135" cy="33494"/>
            </a:xfrm>
            <a:custGeom>
              <a:rect b="b" l="l" r="r" t="t"/>
              <a:pathLst>
                <a:path extrusionOk="0" h="290" w="512">
                  <a:moveTo>
                    <a:pt x="13" y="0"/>
                  </a:moveTo>
                  <a:lnTo>
                    <a:pt x="0" y="66"/>
                  </a:lnTo>
                  <a:lnTo>
                    <a:pt x="420" y="289"/>
                  </a:lnTo>
                  <a:lnTo>
                    <a:pt x="486" y="184"/>
                  </a:lnTo>
                  <a:lnTo>
                    <a:pt x="512" y="79"/>
                  </a:lnTo>
                  <a:lnTo>
                    <a:pt x="13"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 name="Google Shape;243;p23"/>
            <p:cNvSpPr/>
            <p:nvPr/>
          </p:nvSpPr>
          <p:spPr>
            <a:xfrm>
              <a:off x="6606716" y="2716412"/>
              <a:ext cx="59135" cy="33494"/>
            </a:xfrm>
            <a:custGeom>
              <a:rect b="b" l="l" r="r" t="t"/>
              <a:pathLst>
                <a:path extrusionOk="0" h="290" w="512">
                  <a:moveTo>
                    <a:pt x="420" y="1"/>
                  </a:moveTo>
                  <a:lnTo>
                    <a:pt x="0" y="224"/>
                  </a:lnTo>
                  <a:lnTo>
                    <a:pt x="13" y="289"/>
                  </a:lnTo>
                  <a:lnTo>
                    <a:pt x="512" y="224"/>
                  </a:lnTo>
                  <a:lnTo>
                    <a:pt x="486" y="93"/>
                  </a:lnTo>
                  <a:lnTo>
                    <a:pt x="420"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 name="Google Shape;244;p23"/>
            <p:cNvSpPr/>
            <p:nvPr/>
          </p:nvSpPr>
          <p:spPr>
            <a:xfrm>
              <a:off x="6602096" y="2689154"/>
              <a:ext cx="45622" cy="54629"/>
            </a:xfrm>
            <a:custGeom>
              <a:rect b="b" l="l" r="r" t="t"/>
              <a:pathLst>
                <a:path extrusionOk="0" h="473" w="395">
                  <a:moveTo>
                    <a:pt x="224" y="1"/>
                  </a:moveTo>
                  <a:lnTo>
                    <a:pt x="1" y="434"/>
                  </a:lnTo>
                  <a:lnTo>
                    <a:pt x="53" y="473"/>
                  </a:lnTo>
                  <a:lnTo>
                    <a:pt x="394" y="132"/>
                  </a:lnTo>
                  <a:lnTo>
                    <a:pt x="316" y="40"/>
                  </a:lnTo>
                  <a:lnTo>
                    <a:pt x="22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45" name="Google Shape;245;p23"/>
          <p:cNvGrpSpPr/>
          <p:nvPr/>
        </p:nvGrpSpPr>
        <p:grpSpPr>
          <a:xfrm>
            <a:off x="8626638" y="4675626"/>
            <a:ext cx="288769" cy="299030"/>
            <a:chOff x="6532452" y="2680030"/>
            <a:chExt cx="133399" cy="138133"/>
          </a:xfrm>
        </p:grpSpPr>
        <p:sp>
          <p:nvSpPr>
            <p:cNvPr id="246" name="Google Shape;246;p23"/>
            <p:cNvSpPr/>
            <p:nvPr/>
          </p:nvSpPr>
          <p:spPr>
            <a:xfrm>
              <a:off x="6585465" y="2680030"/>
              <a:ext cx="28874" cy="59249"/>
            </a:xfrm>
            <a:custGeom>
              <a:rect b="b" l="l" r="r" t="t"/>
              <a:pathLst>
                <a:path extrusionOk="0" h="513" w="250">
                  <a:moveTo>
                    <a:pt x="118" y="1"/>
                  </a:moveTo>
                  <a:lnTo>
                    <a:pt x="0" y="27"/>
                  </a:lnTo>
                  <a:lnTo>
                    <a:pt x="79" y="513"/>
                  </a:lnTo>
                  <a:lnTo>
                    <a:pt x="145" y="513"/>
                  </a:lnTo>
                  <a:lnTo>
                    <a:pt x="250" y="27"/>
                  </a:lnTo>
                  <a:lnTo>
                    <a:pt x="118"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 name="Google Shape;247;p23"/>
            <p:cNvSpPr/>
            <p:nvPr/>
          </p:nvSpPr>
          <p:spPr>
            <a:xfrm>
              <a:off x="6549083" y="2687653"/>
              <a:ext cx="48624" cy="54629"/>
            </a:xfrm>
            <a:custGeom>
              <a:rect b="b" l="l" r="r" t="t"/>
              <a:pathLst>
                <a:path extrusionOk="0" h="473" w="421">
                  <a:moveTo>
                    <a:pt x="197" y="0"/>
                  </a:moveTo>
                  <a:lnTo>
                    <a:pt x="92" y="53"/>
                  </a:lnTo>
                  <a:lnTo>
                    <a:pt x="0" y="145"/>
                  </a:lnTo>
                  <a:lnTo>
                    <a:pt x="368" y="473"/>
                  </a:lnTo>
                  <a:lnTo>
                    <a:pt x="420" y="447"/>
                  </a:lnTo>
                  <a:lnTo>
                    <a:pt x="197"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 name="Google Shape;248;p23"/>
            <p:cNvSpPr/>
            <p:nvPr/>
          </p:nvSpPr>
          <p:spPr>
            <a:xfrm>
              <a:off x="6532452" y="2713409"/>
              <a:ext cx="59135" cy="34995"/>
            </a:xfrm>
            <a:custGeom>
              <a:rect b="b" l="l" r="r" t="t"/>
              <a:pathLst>
                <a:path extrusionOk="0" h="303" w="512">
                  <a:moveTo>
                    <a:pt x="79" y="1"/>
                  </a:moveTo>
                  <a:lnTo>
                    <a:pt x="13" y="119"/>
                  </a:lnTo>
                  <a:lnTo>
                    <a:pt x="0" y="237"/>
                  </a:lnTo>
                  <a:lnTo>
                    <a:pt x="499" y="302"/>
                  </a:lnTo>
                  <a:lnTo>
                    <a:pt x="512" y="237"/>
                  </a:lnTo>
                  <a:lnTo>
                    <a:pt x="79"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 name="Google Shape;249;p23"/>
            <p:cNvSpPr/>
            <p:nvPr/>
          </p:nvSpPr>
          <p:spPr>
            <a:xfrm>
              <a:off x="6532452" y="2748289"/>
              <a:ext cx="59135" cy="31877"/>
            </a:xfrm>
            <a:custGeom>
              <a:rect b="b" l="l" r="r" t="t"/>
              <a:pathLst>
                <a:path extrusionOk="0" h="276" w="512">
                  <a:moveTo>
                    <a:pt x="472" y="0"/>
                  </a:moveTo>
                  <a:lnTo>
                    <a:pt x="0" y="66"/>
                  </a:lnTo>
                  <a:lnTo>
                    <a:pt x="13" y="197"/>
                  </a:lnTo>
                  <a:lnTo>
                    <a:pt x="66" y="276"/>
                  </a:lnTo>
                  <a:lnTo>
                    <a:pt x="512" y="53"/>
                  </a:lnTo>
                  <a:lnTo>
                    <a:pt x="47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 name="Google Shape;250;p23"/>
            <p:cNvSpPr/>
            <p:nvPr/>
          </p:nvSpPr>
          <p:spPr>
            <a:xfrm>
              <a:off x="6549083" y="2754294"/>
              <a:ext cx="45622" cy="54745"/>
            </a:xfrm>
            <a:custGeom>
              <a:rect b="b" l="l" r="r" t="t"/>
              <a:pathLst>
                <a:path extrusionOk="0" h="474" w="395">
                  <a:moveTo>
                    <a:pt x="355" y="1"/>
                  </a:moveTo>
                  <a:lnTo>
                    <a:pt x="0" y="342"/>
                  </a:lnTo>
                  <a:lnTo>
                    <a:pt x="92" y="434"/>
                  </a:lnTo>
                  <a:lnTo>
                    <a:pt x="184" y="473"/>
                  </a:lnTo>
                  <a:lnTo>
                    <a:pt x="394" y="27"/>
                  </a:lnTo>
                  <a:lnTo>
                    <a:pt x="355"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 name="Google Shape;251;p23"/>
            <p:cNvSpPr/>
            <p:nvPr/>
          </p:nvSpPr>
          <p:spPr>
            <a:xfrm>
              <a:off x="6583963" y="2757413"/>
              <a:ext cx="27373" cy="60750"/>
            </a:xfrm>
            <a:custGeom>
              <a:rect b="b" l="l" r="r" t="t"/>
              <a:pathLst>
                <a:path extrusionOk="0" h="526" w="237">
                  <a:moveTo>
                    <a:pt x="92" y="0"/>
                  </a:moveTo>
                  <a:lnTo>
                    <a:pt x="0" y="499"/>
                  </a:lnTo>
                  <a:lnTo>
                    <a:pt x="131" y="525"/>
                  </a:lnTo>
                  <a:lnTo>
                    <a:pt x="236" y="499"/>
                  </a:lnTo>
                  <a:lnTo>
                    <a:pt x="145"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 name="Google Shape;252;p23"/>
            <p:cNvSpPr/>
            <p:nvPr/>
          </p:nvSpPr>
          <p:spPr>
            <a:xfrm>
              <a:off x="6600595" y="2755796"/>
              <a:ext cx="47123" cy="54745"/>
            </a:xfrm>
            <a:custGeom>
              <a:rect b="b" l="l" r="r" t="t"/>
              <a:pathLst>
                <a:path extrusionOk="0" h="474" w="408">
                  <a:moveTo>
                    <a:pt x="53" y="1"/>
                  </a:moveTo>
                  <a:lnTo>
                    <a:pt x="1" y="27"/>
                  </a:lnTo>
                  <a:lnTo>
                    <a:pt x="211" y="473"/>
                  </a:lnTo>
                  <a:lnTo>
                    <a:pt x="329" y="421"/>
                  </a:lnTo>
                  <a:lnTo>
                    <a:pt x="407" y="329"/>
                  </a:lnTo>
                  <a:lnTo>
                    <a:pt x="5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 name="Google Shape;253;p23"/>
            <p:cNvSpPr/>
            <p:nvPr/>
          </p:nvSpPr>
          <p:spPr>
            <a:xfrm>
              <a:off x="6606716" y="2748289"/>
              <a:ext cx="59135" cy="33494"/>
            </a:xfrm>
            <a:custGeom>
              <a:rect b="b" l="l" r="r" t="t"/>
              <a:pathLst>
                <a:path extrusionOk="0" h="290" w="512">
                  <a:moveTo>
                    <a:pt x="13" y="0"/>
                  </a:moveTo>
                  <a:lnTo>
                    <a:pt x="0" y="66"/>
                  </a:lnTo>
                  <a:lnTo>
                    <a:pt x="420" y="289"/>
                  </a:lnTo>
                  <a:lnTo>
                    <a:pt x="486" y="184"/>
                  </a:lnTo>
                  <a:lnTo>
                    <a:pt x="512" y="79"/>
                  </a:lnTo>
                  <a:lnTo>
                    <a:pt x="13"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 name="Google Shape;254;p23"/>
            <p:cNvSpPr/>
            <p:nvPr/>
          </p:nvSpPr>
          <p:spPr>
            <a:xfrm>
              <a:off x="6606716" y="2716412"/>
              <a:ext cx="59135" cy="33494"/>
            </a:xfrm>
            <a:custGeom>
              <a:rect b="b" l="l" r="r" t="t"/>
              <a:pathLst>
                <a:path extrusionOk="0" h="290" w="512">
                  <a:moveTo>
                    <a:pt x="420" y="1"/>
                  </a:moveTo>
                  <a:lnTo>
                    <a:pt x="0" y="224"/>
                  </a:lnTo>
                  <a:lnTo>
                    <a:pt x="13" y="289"/>
                  </a:lnTo>
                  <a:lnTo>
                    <a:pt x="512" y="224"/>
                  </a:lnTo>
                  <a:lnTo>
                    <a:pt x="486" y="93"/>
                  </a:lnTo>
                  <a:lnTo>
                    <a:pt x="420"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 name="Google Shape;255;p23"/>
            <p:cNvSpPr/>
            <p:nvPr/>
          </p:nvSpPr>
          <p:spPr>
            <a:xfrm>
              <a:off x="6602096" y="2689154"/>
              <a:ext cx="45622" cy="54629"/>
            </a:xfrm>
            <a:custGeom>
              <a:rect b="b" l="l" r="r" t="t"/>
              <a:pathLst>
                <a:path extrusionOk="0" h="473" w="395">
                  <a:moveTo>
                    <a:pt x="224" y="1"/>
                  </a:moveTo>
                  <a:lnTo>
                    <a:pt x="1" y="434"/>
                  </a:lnTo>
                  <a:lnTo>
                    <a:pt x="53" y="473"/>
                  </a:lnTo>
                  <a:lnTo>
                    <a:pt x="394" y="132"/>
                  </a:lnTo>
                  <a:lnTo>
                    <a:pt x="316" y="40"/>
                  </a:lnTo>
                  <a:lnTo>
                    <a:pt x="22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256" name="Google Shape;256;p23"/>
          <p:cNvCxnSpPr/>
          <p:nvPr/>
        </p:nvCxnSpPr>
        <p:spPr>
          <a:xfrm>
            <a:off x="713225" y="4825150"/>
            <a:ext cx="7717500" cy="0"/>
          </a:xfrm>
          <a:prstGeom prst="straightConnector1">
            <a:avLst/>
          </a:prstGeom>
          <a:noFill/>
          <a:ln cap="flat" cmpd="sng" w="38100">
            <a:solidFill>
              <a:schemeClr val="dk2"/>
            </a:solidFill>
            <a:prstDash val="solid"/>
            <a:round/>
            <a:headEnd len="sm" w="sm" type="none"/>
            <a:tailEnd len="sm" w="sm" type="none"/>
          </a:ln>
        </p:spPr>
      </p:cxnSp>
      <p:grpSp>
        <p:nvGrpSpPr>
          <p:cNvPr id="257" name="Google Shape;257;p23"/>
          <p:cNvGrpSpPr/>
          <p:nvPr/>
        </p:nvGrpSpPr>
        <p:grpSpPr>
          <a:xfrm>
            <a:off x="228538" y="4675638"/>
            <a:ext cx="288769" cy="299030"/>
            <a:chOff x="6532452" y="2680030"/>
            <a:chExt cx="133399" cy="138133"/>
          </a:xfrm>
        </p:grpSpPr>
        <p:sp>
          <p:nvSpPr>
            <p:cNvPr id="258" name="Google Shape;258;p23"/>
            <p:cNvSpPr/>
            <p:nvPr/>
          </p:nvSpPr>
          <p:spPr>
            <a:xfrm>
              <a:off x="6585465" y="2680030"/>
              <a:ext cx="28874" cy="59249"/>
            </a:xfrm>
            <a:custGeom>
              <a:rect b="b" l="l" r="r" t="t"/>
              <a:pathLst>
                <a:path extrusionOk="0" h="513" w="250">
                  <a:moveTo>
                    <a:pt x="118" y="1"/>
                  </a:moveTo>
                  <a:lnTo>
                    <a:pt x="0" y="27"/>
                  </a:lnTo>
                  <a:lnTo>
                    <a:pt x="79" y="513"/>
                  </a:lnTo>
                  <a:lnTo>
                    <a:pt x="145" y="513"/>
                  </a:lnTo>
                  <a:lnTo>
                    <a:pt x="250" y="27"/>
                  </a:lnTo>
                  <a:lnTo>
                    <a:pt x="118"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 name="Google Shape;259;p23"/>
            <p:cNvSpPr/>
            <p:nvPr/>
          </p:nvSpPr>
          <p:spPr>
            <a:xfrm>
              <a:off x="6549083" y="2687653"/>
              <a:ext cx="48624" cy="54629"/>
            </a:xfrm>
            <a:custGeom>
              <a:rect b="b" l="l" r="r" t="t"/>
              <a:pathLst>
                <a:path extrusionOk="0" h="473" w="421">
                  <a:moveTo>
                    <a:pt x="197" y="0"/>
                  </a:moveTo>
                  <a:lnTo>
                    <a:pt x="92" y="53"/>
                  </a:lnTo>
                  <a:lnTo>
                    <a:pt x="0" y="145"/>
                  </a:lnTo>
                  <a:lnTo>
                    <a:pt x="368" y="473"/>
                  </a:lnTo>
                  <a:lnTo>
                    <a:pt x="420" y="447"/>
                  </a:lnTo>
                  <a:lnTo>
                    <a:pt x="197"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 name="Google Shape;260;p23"/>
            <p:cNvSpPr/>
            <p:nvPr/>
          </p:nvSpPr>
          <p:spPr>
            <a:xfrm>
              <a:off x="6532452" y="2713409"/>
              <a:ext cx="59135" cy="34995"/>
            </a:xfrm>
            <a:custGeom>
              <a:rect b="b" l="l" r="r" t="t"/>
              <a:pathLst>
                <a:path extrusionOk="0" h="303" w="512">
                  <a:moveTo>
                    <a:pt x="79" y="1"/>
                  </a:moveTo>
                  <a:lnTo>
                    <a:pt x="13" y="119"/>
                  </a:lnTo>
                  <a:lnTo>
                    <a:pt x="0" y="237"/>
                  </a:lnTo>
                  <a:lnTo>
                    <a:pt x="499" y="302"/>
                  </a:lnTo>
                  <a:lnTo>
                    <a:pt x="512" y="237"/>
                  </a:lnTo>
                  <a:lnTo>
                    <a:pt x="79"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 name="Google Shape;261;p23"/>
            <p:cNvSpPr/>
            <p:nvPr/>
          </p:nvSpPr>
          <p:spPr>
            <a:xfrm>
              <a:off x="6532452" y="2748289"/>
              <a:ext cx="59135" cy="31877"/>
            </a:xfrm>
            <a:custGeom>
              <a:rect b="b" l="l" r="r" t="t"/>
              <a:pathLst>
                <a:path extrusionOk="0" h="276" w="512">
                  <a:moveTo>
                    <a:pt x="472" y="0"/>
                  </a:moveTo>
                  <a:lnTo>
                    <a:pt x="0" y="66"/>
                  </a:lnTo>
                  <a:lnTo>
                    <a:pt x="13" y="197"/>
                  </a:lnTo>
                  <a:lnTo>
                    <a:pt x="66" y="276"/>
                  </a:lnTo>
                  <a:lnTo>
                    <a:pt x="512" y="53"/>
                  </a:lnTo>
                  <a:lnTo>
                    <a:pt x="47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 name="Google Shape;262;p23"/>
            <p:cNvSpPr/>
            <p:nvPr/>
          </p:nvSpPr>
          <p:spPr>
            <a:xfrm>
              <a:off x="6549083" y="2754294"/>
              <a:ext cx="45622" cy="54745"/>
            </a:xfrm>
            <a:custGeom>
              <a:rect b="b" l="l" r="r" t="t"/>
              <a:pathLst>
                <a:path extrusionOk="0" h="474" w="395">
                  <a:moveTo>
                    <a:pt x="355" y="1"/>
                  </a:moveTo>
                  <a:lnTo>
                    <a:pt x="0" y="342"/>
                  </a:lnTo>
                  <a:lnTo>
                    <a:pt x="92" y="434"/>
                  </a:lnTo>
                  <a:lnTo>
                    <a:pt x="184" y="473"/>
                  </a:lnTo>
                  <a:lnTo>
                    <a:pt x="394" y="27"/>
                  </a:lnTo>
                  <a:lnTo>
                    <a:pt x="355"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 name="Google Shape;263;p23"/>
            <p:cNvSpPr/>
            <p:nvPr/>
          </p:nvSpPr>
          <p:spPr>
            <a:xfrm>
              <a:off x="6583963" y="2757413"/>
              <a:ext cx="27373" cy="60750"/>
            </a:xfrm>
            <a:custGeom>
              <a:rect b="b" l="l" r="r" t="t"/>
              <a:pathLst>
                <a:path extrusionOk="0" h="526" w="237">
                  <a:moveTo>
                    <a:pt x="92" y="0"/>
                  </a:moveTo>
                  <a:lnTo>
                    <a:pt x="0" y="499"/>
                  </a:lnTo>
                  <a:lnTo>
                    <a:pt x="131" y="525"/>
                  </a:lnTo>
                  <a:lnTo>
                    <a:pt x="236" y="499"/>
                  </a:lnTo>
                  <a:lnTo>
                    <a:pt x="145"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 name="Google Shape;264;p23"/>
            <p:cNvSpPr/>
            <p:nvPr/>
          </p:nvSpPr>
          <p:spPr>
            <a:xfrm>
              <a:off x="6600595" y="2755796"/>
              <a:ext cx="47123" cy="54745"/>
            </a:xfrm>
            <a:custGeom>
              <a:rect b="b" l="l" r="r" t="t"/>
              <a:pathLst>
                <a:path extrusionOk="0" h="474" w="408">
                  <a:moveTo>
                    <a:pt x="53" y="1"/>
                  </a:moveTo>
                  <a:lnTo>
                    <a:pt x="1" y="27"/>
                  </a:lnTo>
                  <a:lnTo>
                    <a:pt x="211" y="473"/>
                  </a:lnTo>
                  <a:lnTo>
                    <a:pt x="329" y="421"/>
                  </a:lnTo>
                  <a:lnTo>
                    <a:pt x="407" y="329"/>
                  </a:lnTo>
                  <a:lnTo>
                    <a:pt x="5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 name="Google Shape;265;p23"/>
            <p:cNvSpPr/>
            <p:nvPr/>
          </p:nvSpPr>
          <p:spPr>
            <a:xfrm>
              <a:off x="6606716" y="2748289"/>
              <a:ext cx="59135" cy="33494"/>
            </a:xfrm>
            <a:custGeom>
              <a:rect b="b" l="l" r="r" t="t"/>
              <a:pathLst>
                <a:path extrusionOk="0" h="290" w="512">
                  <a:moveTo>
                    <a:pt x="13" y="0"/>
                  </a:moveTo>
                  <a:lnTo>
                    <a:pt x="0" y="66"/>
                  </a:lnTo>
                  <a:lnTo>
                    <a:pt x="420" y="289"/>
                  </a:lnTo>
                  <a:lnTo>
                    <a:pt x="486" y="184"/>
                  </a:lnTo>
                  <a:lnTo>
                    <a:pt x="512" y="79"/>
                  </a:lnTo>
                  <a:lnTo>
                    <a:pt x="13"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 name="Google Shape;266;p23"/>
            <p:cNvSpPr/>
            <p:nvPr/>
          </p:nvSpPr>
          <p:spPr>
            <a:xfrm>
              <a:off x="6606716" y="2716412"/>
              <a:ext cx="59135" cy="33494"/>
            </a:xfrm>
            <a:custGeom>
              <a:rect b="b" l="l" r="r" t="t"/>
              <a:pathLst>
                <a:path extrusionOk="0" h="290" w="512">
                  <a:moveTo>
                    <a:pt x="420" y="1"/>
                  </a:moveTo>
                  <a:lnTo>
                    <a:pt x="0" y="224"/>
                  </a:lnTo>
                  <a:lnTo>
                    <a:pt x="13" y="289"/>
                  </a:lnTo>
                  <a:lnTo>
                    <a:pt x="512" y="224"/>
                  </a:lnTo>
                  <a:lnTo>
                    <a:pt x="486" y="93"/>
                  </a:lnTo>
                  <a:lnTo>
                    <a:pt x="420"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 name="Google Shape;267;p23"/>
            <p:cNvSpPr/>
            <p:nvPr/>
          </p:nvSpPr>
          <p:spPr>
            <a:xfrm>
              <a:off x="6602096" y="2689154"/>
              <a:ext cx="45622" cy="54629"/>
            </a:xfrm>
            <a:custGeom>
              <a:rect b="b" l="l" r="r" t="t"/>
              <a:pathLst>
                <a:path extrusionOk="0" h="473" w="395">
                  <a:moveTo>
                    <a:pt x="224" y="1"/>
                  </a:moveTo>
                  <a:lnTo>
                    <a:pt x="1" y="434"/>
                  </a:lnTo>
                  <a:lnTo>
                    <a:pt x="53" y="473"/>
                  </a:lnTo>
                  <a:lnTo>
                    <a:pt x="394" y="132"/>
                  </a:lnTo>
                  <a:lnTo>
                    <a:pt x="316" y="40"/>
                  </a:lnTo>
                  <a:lnTo>
                    <a:pt x="22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68" name="Google Shape;268;p23"/>
          <p:cNvSpPr txBox="1"/>
          <p:nvPr>
            <p:ph type="title"/>
          </p:nvPr>
        </p:nvSpPr>
        <p:spPr>
          <a:xfrm>
            <a:off x="720000" y="539500"/>
            <a:ext cx="7704000" cy="572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3">
    <p:spTree>
      <p:nvGrpSpPr>
        <p:cNvPr id="269" name="Shape 269"/>
        <p:cNvGrpSpPr/>
        <p:nvPr/>
      </p:nvGrpSpPr>
      <p:grpSpPr>
        <a:xfrm>
          <a:off x="0" y="0"/>
          <a:ext cx="0" cy="0"/>
          <a:chOff x="0" y="0"/>
          <a:chExt cx="0" cy="0"/>
        </a:xfrm>
      </p:grpSpPr>
      <p:pic>
        <p:nvPicPr>
          <p:cNvPr id="270" name="Google Shape;270;p24"/>
          <p:cNvPicPr preferRelativeResize="0"/>
          <p:nvPr/>
        </p:nvPicPr>
        <p:blipFill rotWithShape="1">
          <a:blip r:embed="rId2">
            <a:alphaModFix amt="29000"/>
          </a:blip>
          <a:srcRect b="0" l="0" r="0" t="0"/>
          <a:stretch/>
        </p:blipFill>
        <p:spPr>
          <a:xfrm>
            <a:off x="0" y="-25060"/>
            <a:ext cx="9144003" cy="5134572"/>
          </a:xfrm>
          <a:prstGeom prst="rect">
            <a:avLst/>
          </a:prstGeom>
          <a:noFill/>
          <a:ln>
            <a:noFill/>
          </a:ln>
        </p:spPr>
      </p:pic>
      <p:grpSp>
        <p:nvGrpSpPr>
          <p:cNvPr id="271" name="Google Shape;271;p24"/>
          <p:cNvGrpSpPr/>
          <p:nvPr/>
        </p:nvGrpSpPr>
        <p:grpSpPr>
          <a:xfrm>
            <a:off x="8626663" y="164251"/>
            <a:ext cx="288769" cy="299030"/>
            <a:chOff x="6532452" y="2680030"/>
            <a:chExt cx="133399" cy="138133"/>
          </a:xfrm>
        </p:grpSpPr>
        <p:sp>
          <p:nvSpPr>
            <p:cNvPr id="272" name="Google Shape;272;p24"/>
            <p:cNvSpPr/>
            <p:nvPr/>
          </p:nvSpPr>
          <p:spPr>
            <a:xfrm>
              <a:off x="6585465" y="2680030"/>
              <a:ext cx="28874" cy="59249"/>
            </a:xfrm>
            <a:custGeom>
              <a:rect b="b" l="l" r="r" t="t"/>
              <a:pathLst>
                <a:path extrusionOk="0" h="513" w="250">
                  <a:moveTo>
                    <a:pt x="118" y="1"/>
                  </a:moveTo>
                  <a:lnTo>
                    <a:pt x="0" y="27"/>
                  </a:lnTo>
                  <a:lnTo>
                    <a:pt x="79" y="513"/>
                  </a:lnTo>
                  <a:lnTo>
                    <a:pt x="145" y="513"/>
                  </a:lnTo>
                  <a:lnTo>
                    <a:pt x="250" y="27"/>
                  </a:lnTo>
                  <a:lnTo>
                    <a:pt x="118"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 name="Google Shape;273;p24"/>
            <p:cNvSpPr/>
            <p:nvPr/>
          </p:nvSpPr>
          <p:spPr>
            <a:xfrm>
              <a:off x="6549083" y="2687653"/>
              <a:ext cx="48624" cy="54629"/>
            </a:xfrm>
            <a:custGeom>
              <a:rect b="b" l="l" r="r" t="t"/>
              <a:pathLst>
                <a:path extrusionOk="0" h="473" w="421">
                  <a:moveTo>
                    <a:pt x="197" y="0"/>
                  </a:moveTo>
                  <a:lnTo>
                    <a:pt x="92" y="53"/>
                  </a:lnTo>
                  <a:lnTo>
                    <a:pt x="0" y="145"/>
                  </a:lnTo>
                  <a:lnTo>
                    <a:pt x="368" y="473"/>
                  </a:lnTo>
                  <a:lnTo>
                    <a:pt x="420" y="447"/>
                  </a:lnTo>
                  <a:lnTo>
                    <a:pt x="197"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 name="Google Shape;274;p24"/>
            <p:cNvSpPr/>
            <p:nvPr/>
          </p:nvSpPr>
          <p:spPr>
            <a:xfrm>
              <a:off x="6532452" y="2713409"/>
              <a:ext cx="59135" cy="34995"/>
            </a:xfrm>
            <a:custGeom>
              <a:rect b="b" l="l" r="r" t="t"/>
              <a:pathLst>
                <a:path extrusionOk="0" h="303" w="512">
                  <a:moveTo>
                    <a:pt x="79" y="1"/>
                  </a:moveTo>
                  <a:lnTo>
                    <a:pt x="13" y="119"/>
                  </a:lnTo>
                  <a:lnTo>
                    <a:pt x="0" y="237"/>
                  </a:lnTo>
                  <a:lnTo>
                    <a:pt x="499" y="302"/>
                  </a:lnTo>
                  <a:lnTo>
                    <a:pt x="512" y="237"/>
                  </a:lnTo>
                  <a:lnTo>
                    <a:pt x="79"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 name="Google Shape;275;p24"/>
            <p:cNvSpPr/>
            <p:nvPr/>
          </p:nvSpPr>
          <p:spPr>
            <a:xfrm>
              <a:off x="6532452" y="2748289"/>
              <a:ext cx="59135" cy="31877"/>
            </a:xfrm>
            <a:custGeom>
              <a:rect b="b" l="l" r="r" t="t"/>
              <a:pathLst>
                <a:path extrusionOk="0" h="276" w="512">
                  <a:moveTo>
                    <a:pt x="472" y="0"/>
                  </a:moveTo>
                  <a:lnTo>
                    <a:pt x="0" y="66"/>
                  </a:lnTo>
                  <a:lnTo>
                    <a:pt x="13" y="197"/>
                  </a:lnTo>
                  <a:lnTo>
                    <a:pt x="66" y="276"/>
                  </a:lnTo>
                  <a:lnTo>
                    <a:pt x="512" y="53"/>
                  </a:lnTo>
                  <a:lnTo>
                    <a:pt x="47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 name="Google Shape;276;p24"/>
            <p:cNvSpPr/>
            <p:nvPr/>
          </p:nvSpPr>
          <p:spPr>
            <a:xfrm>
              <a:off x="6549083" y="2754294"/>
              <a:ext cx="45622" cy="54745"/>
            </a:xfrm>
            <a:custGeom>
              <a:rect b="b" l="l" r="r" t="t"/>
              <a:pathLst>
                <a:path extrusionOk="0" h="474" w="395">
                  <a:moveTo>
                    <a:pt x="355" y="1"/>
                  </a:moveTo>
                  <a:lnTo>
                    <a:pt x="0" y="342"/>
                  </a:lnTo>
                  <a:lnTo>
                    <a:pt x="92" y="434"/>
                  </a:lnTo>
                  <a:lnTo>
                    <a:pt x="184" y="473"/>
                  </a:lnTo>
                  <a:lnTo>
                    <a:pt x="394" y="27"/>
                  </a:lnTo>
                  <a:lnTo>
                    <a:pt x="355"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 name="Google Shape;277;p24"/>
            <p:cNvSpPr/>
            <p:nvPr/>
          </p:nvSpPr>
          <p:spPr>
            <a:xfrm>
              <a:off x="6583963" y="2757413"/>
              <a:ext cx="27373" cy="60750"/>
            </a:xfrm>
            <a:custGeom>
              <a:rect b="b" l="l" r="r" t="t"/>
              <a:pathLst>
                <a:path extrusionOk="0" h="526" w="237">
                  <a:moveTo>
                    <a:pt x="92" y="0"/>
                  </a:moveTo>
                  <a:lnTo>
                    <a:pt x="0" y="499"/>
                  </a:lnTo>
                  <a:lnTo>
                    <a:pt x="131" y="525"/>
                  </a:lnTo>
                  <a:lnTo>
                    <a:pt x="236" y="499"/>
                  </a:lnTo>
                  <a:lnTo>
                    <a:pt x="145"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 name="Google Shape;278;p24"/>
            <p:cNvSpPr/>
            <p:nvPr/>
          </p:nvSpPr>
          <p:spPr>
            <a:xfrm>
              <a:off x="6600595" y="2755796"/>
              <a:ext cx="47123" cy="54745"/>
            </a:xfrm>
            <a:custGeom>
              <a:rect b="b" l="l" r="r" t="t"/>
              <a:pathLst>
                <a:path extrusionOk="0" h="474" w="408">
                  <a:moveTo>
                    <a:pt x="53" y="1"/>
                  </a:moveTo>
                  <a:lnTo>
                    <a:pt x="1" y="27"/>
                  </a:lnTo>
                  <a:lnTo>
                    <a:pt x="211" y="473"/>
                  </a:lnTo>
                  <a:lnTo>
                    <a:pt x="329" y="421"/>
                  </a:lnTo>
                  <a:lnTo>
                    <a:pt x="407" y="329"/>
                  </a:lnTo>
                  <a:lnTo>
                    <a:pt x="5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 name="Google Shape;279;p24"/>
            <p:cNvSpPr/>
            <p:nvPr/>
          </p:nvSpPr>
          <p:spPr>
            <a:xfrm>
              <a:off x="6606716" y="2748289"/>
              <a:ext cx="59135" cy="33494"/>
            </a:xfrm>
            <a:custGeom>
              <a:rect b="b" l="l" r="r" t="t"/>
              <a:pathLst>
                <a:path extrusionOk="0" h="290" w="512">
                  <a:moveTo>
                    <a:pt x="13" y="0"/>
                  </a:moveTo>
                  <a:lnTo>
                    <a:pt x="0" y="66"/>
                  </a:lnTo>
                  <a:lnTo>
                    <a:pt x="420" y="289"/>
                  </a:lnTo>
                  <a:lnTo>
                    <a:pt x="486" y="184"/>
                  </a:lnTo>
                  <a:lnTo>
                    <a:pt x="512" y="79"/>
                  </a:lnTo>
                  <a:lnTo>
                    <a:pt x="13"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 name="Google Shape;280;p24"/>
            <p:cNvSpPr/>
            <p:nvPr/>
          </p:nvSpPr>
          <p:spPr>
            <a:xfrm>
              <a:off x="6606716" y="2716412"/>
              <a:ext cx="59135" cy="33494"/>
            </a:xfrm>
            <a:custGeom>
              <a:rect b="b" l="l" r="r" t="t"/>
              <a:pathLst>
                <a:path extrusionOk="0" h="290" w="512">
                  <a:moveTo>
                    <a:pt x="420" y="1"/>
                  </a:moveTo>
                  <a:lnTo>
                    <a:pt x="0" y="224"/>
                  </a:lnTo>
                  <a:lnTo>
                    <a:pt x="13" y="289"/>
                  </a:lnTo>
                  <a:lnTo>
                    <a:pt x="512" y="224"/>
                  </a:lnTo>
                  <a:lnTo>
                    <a:pt x="486" y="93"/>
                  </a:lnTo>
                  <a:lnTo>
                    <a:pt x="420"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 name="Google Shape;281;p24"/>
            <p:cNvSpPr/>
            <p:nvPr/>
          </p:nvSpPr>
          <p:spPr>
            <a:xfrm>
              <a:off x="6602096" y="2689154"/>
              <a:ext cx="45622" cy="54629"/>
            </a:xfrm>
            <a:custGeom>
              <a:rect b="b" l="l" r="r" t="t"/>
              <a:pathLst>
                <a:path extrusionOk="0" h="473" w="395">
                  <a:moveTo>
                    <a:pt x="224" y="1"/>
                  </a:moveTo>
                  <a:lnTo>
                    <a:pt x="1" y="434"/>
                  </a:lnTo>
                  <a:lnTo>
                    <a:pt x="53" y="473"/>
                  </a:lnTo>
                  <a:lnTo>
                    <a:pt x="394" y="132"/>
                  </a:lnTo>
                  <a:lnTo>
                    <a:pt x="316" y="40"/>
                  </a:lnTo>
                  <a:lnTo>
                    <a:pt x="22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282" name="Google Shape;282;p24"/>
          <p:cNvCxnSpPr/>
          <p:nvPr/>
        </p:nvCxnSpPr>
        <p:spPr>
          <a:xfrm>
            <a:off x="713250" y="313775"/>
            <a:ext cx="7717500" cy="0"/>
          </a:xfrm>
          <a:prstGeom prst="straightConnector1">
            <a:avLst/>
          </a:prstGeom>
          <a:noFill/>
          <a:ln cap="flat" cmpd="sng" w="38100">
            <a:solidFill>
              <a:schemeClr val="dk2"/>
            </a:solidFill>
            <a:prstDash val="solid"/>
            <a:round/>
            <a:headEnd len="sm" w="sm" type="none"/>
            <a:tailEnd len="sm" w="sm" type="none"/>
          </a:ln>
        </p:spPr>
      </p:cxnSp>
      <p:grpSp>
        <p:nvGrpSpPr>
          <p:cNvPr id="283" name="Google Shape;283;p24"/>
          <p:cNvGrpSpPr/>
          <p:nvPr/>
        </p:nvGrpSpPr>
        <p:grpSpPr>
          <a:xfrm>
            <a:off x="228563" y="164263"/>
            <a:ext cx="288769" cy="299030"/>
            <a:chOff x="6532452" y="2680030"/>
            <a:chExt cx="133399" cy="138133"/>
          </a:xfrm>
        </p:grpSpPr>
        <p:sp>
          <p:nvSpPr>
            <p:cNvPr id="284" name="Google Shape;284;p24"/>
            <p:cNvSpPr/>
            <p:nvPr/>
          </p:nvSpPr>
          <p:spPr>
            <a:xfrm>
              <a:off x="6585465" y="2680030"/>
              <a:ext cx="28874" cy="59249"/>
            </a:xfrm>
            <a:custGeom>
              <a:rect b="b" l="l" r="r" t="t"/>
              <a:pathLst>
                <a:path extrusionOk="0" h="513" w="250">
                  <a:moveTo>
                    <a:pt x="118" y="1"/>
                  </a:moveTo>
                  <a:lnTo>
                    <a:pt x="0" y="27"/>
                  </a:lnTo>
                  <a:lnTo>
                    <a:pt x="79" y="513"/>
                  </a:lnTo>
                  <a:lnTo>
                    <a:pt x="145" y="513"/>
                  </a:lnTo>
                  <a:lnTo>
                    <a:pt x="250" y="27"/>
                  </a:lnTo>
                  <a:lnTo>
                    <a:pt x="118"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 name="Google Shape;285;p24"/>
            <p:cNvSpPr/>
            <p:nvPr/>
          </p:nvSpPr>
          <p:spPr>
            <a:xfrm>
              <a:off x="6549083" y="2687653"/>
              <a:ext cx="48624" cy="54629"/>
            </a:xfrm>
            <a:custGeom>
              <a:rect b="b" l="l" r="r" t="t"/>
              <a:pathLst>
                <a:path extrusionOk="0" h="473" w="421">
                  <a:moveTo>
                    <a:pt x="197" y="0"/>
                  </a:moveTo>
                  <a:lnTo>
                    <a:pt x="92" y="53"/>
                  </a:lnTo>
                  <a:lnTo>
                    <a:pt x="0" y="145"/>
                  </a:lnTo>
                  <a:lnTo>
                    <a:pt x="368" y="473"/>
                  </a:lnTo>
                  <a:lnTo>
                    <a:pt x="420" y="447"/>
                  </a:lnTo>
                  <a:lnTo>
                    <a:pt x="197"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 name="Google Shape;286;p24"/>
            <p:cNvSpPr/>
            <p:nvPr/>
          </p:nvSpPr>
          <p:spPr>
            <a:xfrm>
              <a:off x="6532452" y="2713409"/>
              <a:ext cx="59135" cy="34995"/>
            </a:xfrm>
            <a:custGeom>
              <a:rect b="b" l="l" r="r" t="t"/>
              <a:pathLst>
                <a:path extrusionOk="0" h="303" w="512">
                  <a:moveTo>
                    <a:pt x="79" y="1"/>
                  </a:moveTo>
                  <a:lnTo>
                    <a:pt x="13" y="119"/>
                  </a:lnTo>
                  <a:lnTo>
                    <a:pt x="0" y="237"/>
                  </a:lnTo>
                  <a:lnTo>
                    <a:pt x="499" y="302"/>
                  </a:lnTo>
                  <a:lnTo>
                    <a:pt x="512" y="237"/>
                  </a:lnTo>
                  <a:lnTo>
                    <a:pt x="79"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 name="Google Shape;287;p24"/>
            <p:cNvSpPr/>
            <p:nvPr/>
          </p:nvSpPr>
          <p:spPr>
            <a:xfrm>
              <a:off x="6532452" y="2748289"/>
              <a:ext cx="59135" cy="31877"/>
            </a:xfrm>
            <a:custGeom>
              <a:rect b="b" l="l" r="r" t="t"/>
              <a:pathLst>
                <a:path extrusionOk="0" h="276" w="512">
                  <a:moveTo>
                    <a:pt x="472" y="0"/>
                  </a:moveTo>
                  <a:lnTo>
                    <a:pt x="0" y="66"/>
                  </a:lnTo>
                  <a:lnTo>
                    <a:pt x="13" y="197"/>
                  </a:lnTo>
                  <a:lnTo>
                    <a:pt x="66" y="276"/>
                  </a:lnTo>
                  <a:lnTo>
                    <a:pt x="512" y="53"/>
                  </a:lnTo>
                  <a:lnTo>
                    <a:pt x="47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 name="Google Shape;288;p24"/>
            <p:cNvSpPr/>
            <p:nvPr/>
          </p:nvSpPr>
          <p:spPr>
            <a:xfrm>
              <a:off x="6549083" y="2754294"/>
              <a:ext cx="45622" cy="54745"/>
            </a:xfrm>
            <a:custGeom>
              <a:rect b="b" l="l" r="r" t="t"/>
              <a:pathLst>
                <a:path extrusionOk="0" h="474" w="395">
                  <a:moveTo>
                    <a:pt x="355" y="1"/>
                  </a:moveTo>
                  <a:lnTo>
                    <a:pt x="0" y="342"/>
                  </a:lnTo>
                  <a:lnTo>
                    <a:pt x="92" y="434"/>
                  </a:lnTo>
                  <a:lnTo>
                    <a:pt x="184" y="473"/>
                  </a:lnTo>
                  <a:lnTo>
                    <a:pt x="394" y="27"/>
                  </a:lnTo>
                  <a:lnTo>
                    <a:pt x="355"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 name="Google Shape;289;p24"/>
            <p:cNvSpPr/>
            <p:nvPr/>
          </p:nvSpPr>
          <p:spPr>
            <a:xfrm>
              <a:off x="6583963" y="2757413"/>
              <a:ext cx="27373" cy="60750"/>
            </a:xfrm>
            <a:custGeom>
              <a:rect b="b" l="l" r="r" t="t"/>
              <a:pathLst>
                <a:path extrusionOk="0" h="526" w="237">
                  <a:moveTo>
                    <a:pt x="92" y="0"/>
                  </a:moveTo>
                  <a:lnTo>
                    <a:pt x="0" y="499"/>
                  </a:lnTo>
                  <a:lnTo>
                    <a:pt x="131" y="525"/>
                  </a:lnTo>
                  <a:lnTo>
                    <a:pt x="236" y="499"/>
                  </a:lnTo>
                  <a:lnTo>
                    <a:pt x="145"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 name="Google Shape;290;p24"/>
            <p:cNvSpPr/>
            <p:nvPr/>
          </p:nvSpPr>
          <p:spPr>
            <a:xfrm>
              <a:off x="6600595" y="2755796"/>
              <a:ext cx="47123" cy="54745"/>
            </a:xfrm>
            <a:custGeom>
              <a:rect b="b" l="l" r="r" t="t"/>
              <a:pathLst>
                <a:path extrusionOk="0" h="474" w="408">
                  <a:moveTo>
                    <a:pt x="53" y="1"/>
                  </a:moveTo>
                  <a:lnTo>
                    <a:pt x="1" y="27"/>
                  </a:lnTo>
                  <a:lnTo>
                    <a:pt x="211" y="473"/>
                  </a:lnTo>
                  <a:lnTo>
                    <a:pt x="329" y="421"/>
                  </a:lnTo>
                  <a:lnTo>
                    <a:pt x="407" y="329"/>
                  </a:lnTo>
                  <a:lnTo>
                    <a:pt x="5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 name="Google Shape;291;p24"/>
            <p:cNvSpPr/>
            <p:nvPr/>
          </p:nvSpPr>
          <p:spPr>
            <a:xfrm>
              <a:off x="6606716" y="2748289"/>
              <a:ext cx="59135" cy="33494"/>
            </a:xfrm>
            <a:custGeom>
              <a:rect b="b" l="l" r="r" t="t"/>
              <a:pathLst>
                <a:path extrusionOk="0" h="290" w="512">
                  <a:moveTo>
                    <a:pt x="13" y="0"/>
                  </a:moveTo>
                  <a:lnTo>
                    <a:pt x="0" y="66"/>
                  </a:lnTo>
                  <a:lnTo>
                    <a:pt x="420" y="289"/>
                  </a:lnTo>
                  <a:lnTo>
                    <a:pt x="486" y="184"/>
                  </a:lnTo>
                  <a:lnTo>
                    <a:pt x="512" y="79"/>
                  </a:lnTo>
                  <a:lnTo>
                    <a:pt x="13"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 name="Google Shape;292;p24"/>
            <p:cNvSpPr/>
            <p:nvPr/>
          </p:nvSpPr>
          <p:spPr>
            <a:xfrm>
              <a:off x="6606716" y="2716412"/>
              <a:ext cx="59135" cy="33494"/>
            </a:xfrm>
            <a:custGeom>
              <a:rect b="b" l="l" r="r" t="t"/>
              <a:pathLst>
                <a:path extrusionOk="0" h="290" w="512">
                  <a:moveTo>
                    <a:pt x="420" y="1"/>
                  </a:moveTo>
                  <a:lnTo>
                    <a:pt x="0" y="224"/>
                  </a:lnTo>
                  <a:lnTo>
                    <a:pt x="13" y="289"/>
                  </a:lnTo>
                  <a:lnTo>
                    <a:pt x="512" y="224"/>
                  </a:lnTo>
                  <a:lnTo>
                    <a:pt x="486" y="93"/>
                  </a:lnTo>
                  <a:lnTo>
                    <a:pt x="420"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 name="Google Shape;293;p24"/>
            <p:cNvSpPr/>
            <p:nvPr/>
          </p:nvSpPr>
          <p:spPr>
            <a:xfrm>
              <a:off x="6602096" y="2689154"/>
              <a:ext cx="45622" cy="54629"/>
            </a:xfrm>
            <a:custGeom>
              <a:rect b="b" l="l" r="r" t="t"/>
              <a:pathLst>
                <a:path extrusionOk="0" h="473" w="395">
                  <a:moveTo>
                    <a:pt x="224" y="1"/>
                  </a:moveTo>
                  <a:lnTo>
                    <a:pt x="1" y="434"/>
                  </a:lnTo>
                  <a:lnTo>
                    <a:pt x="53" y="473"/>
                  </a:lnTo>
                  <a:lnTo>
                    <a:pt x="394" y="132"/>
                  </a:lnTo>
                  <a:lnTo>
                    <a:pt x="316" y="40"/>
                  </a:lnTo>
                  <a:lnTo>
                    <a:pt x="22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94" name="Google Shape;294;p24"/>
          <p:cNvGrpSpPr/>
          <p:nvPr/>
        </p:nvGrpSpPr>
        <p:grpSpPr>
          <a:xfrm>
            <a:off x="8626638" y="4675626"/>
            <a:ext cx="288769" cy="299030"/>
            <a:chOff x="6532452" y="2680030"/>
            <a:chExt cx="133399" cy="138133"/>
          </a:xfrm>
        </p:grpSpPr>
        <p:sp>
          <p:nvSpPr>
            <p:cNvPr id="295" name="Google Shape;295;p24"/>
            <p:cNvSpPr/>
            <p:nvPr/>
          </p:nvSpPr>
          <p:spPr>
            <a:xfrm>
              <a:off x="6585465" y="2680030"/>
              <a:ext cx="28874" cy="59249"/>
            </a:xfrm>
            <a:custGeom>
              <a:rect b="b" l="l" r="r" t="t"/>
              <a:pathLst>
                <a:path extrusionOk="0" h="513" w="250">
                  <a:moveTo>
                    <a:pt x="118" y="1"/>
                  </a:moveTo>
                  <a:lnTo>
                    <a:pt x="0" y="27"/>
                  </a:lnTo>
                  <a:lnTo>
                    <a:pt x="79" y="513"/>
                  </a:lnTo>
                  <a:lnTo>
                    <a:pt x="145" y="513"/>
                  </a:lnTo>
                  <a:lnTo>
                    <a:pt x="250" y="27"/>
                  </a:lnTo>
                  <a:lnTo>
                    <a:pt x="118"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 name="Google Shape;296;p24"/>
            <p:cNvSpPr/>
            <p:nvPr/>
          </p:nvSpPr>
          <p:spPr>
            <a:xfrm>
              <a:off x="6549083" y="2687653"/>
              <a:ext cx="48624" cy="54629"/>
            </a:xfrm>
            <a:custGeom>
              <a:rect b="b" l="l" r="r" t="t"/>
              <a:pathLst>
                <a:path extrusionOk="0" h="473" w="421">
                  <a:moveTo>
                    <a:pt x="197" y="0"/>
                  </a:moveTo>
                  <a:lnTo>
                    <a:pt x="92" y="53"/>
                  </a:lnTo>
                  <a:lnTo>
                    <a:pt x="0" y="145"/>
                  </a:lnTo>
                  <a:lnTo>
                    <a:pt x="368" y="473"/>
                  </a:lnTo>
                  <a:lnTo>
                    <a:pt x="420" y="447"/>
                  </a:lnTo>
                  <a:lnTo>
                    <a:pt x="197"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 name="Google Shape;297;p24"/>
            <p:cNvSpPr/>
            <p:nvPr/>
          </p:nvSpPr>
          <p:spPr>
            <a:xfrm>
              <a:off x="6532452" y="2713409"/>
              <a:ext cx="59135" cy="34995"/>
            </a:xfrm>
            <a:custGeom>
              <a:rect b="b" l="l" r="r" t="t"/>
              <a:pathLst>
                <a:path extrusionOk="0" h="303" w="512">
                  <a:moveTo>
                    <a:pt x="79" y="1"/>
                  </a:moveTo>
                  <a:lnTo>
                    <a:pt x="13" y="119"/>
                  </a:lnTo>
                  <a:lnTo>
                    <a:pt x="0" y="237"/>
                  </a:lnTo>
                  <a:lnTo>
                    <a:pt x="499" y="302"/>
                  </a:lnTo>
                  <a:lnTo>
                    <a:pt x="512" y="237"/>
                  </a:lnTo>
                  <a:lnTo>
                    <a:pt x="79"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 name="Google Shape;298;p24"/>
            <p:cNvSpPr/>
            <p:nvPr/>
          </p:nvSpPr>
          <p:spPr>
            <a:xfrm>
              <a:off x="6532452" y="2748289"/>
              <a:ext cx="59135" cy="31877"/>
            </a:xfrm>
            <a:custGeom>
              <a:rect b="b" l="l" r="r" t="t"/>
              <a:pathLst>
                <a:path extrusionOk="0" h="276" w="512">
                  <a:moveTo>
                    <a:pt x="472" y="0"/>
                  </a:moveTo>
                  <a:lnTo>
                    <a:pt x="0" y="66"/>
                  </a:lnTo>
                  <a:lnTo>
                    <a:pt x="13" y="197"/>
                  </a:lnTo>
                  <a:lnTo>
                    <a:pt x="66" y="276"/>
                  </a:lnTo>
                  <a:lnTo>
                    <a:pt x="512" y="53"/>
                  </a:lnTo>
                  <a:lnTo>
                    <a:pt x="47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 name="Google Shape;299;p24"/>
            <p:cNvSpPr/>
            <p:nvPr/>
          </p:nvSpPr>
          <p:spPr>
            <a:xfrm>
              <a:off x="6549083" y="2754294"/>
              <a:ext cx="45622" cy="54745"/>
            </a:xfrm>
            <a:custGeom>
              <a:rect b="b" l="l" r="r" t="t"/>
              <a:pathLst>
                <a:path extrusionOk="0" h="474" w="395">
                  <a:moveTo>
                    <a:pt x="355" y="1"/>
                  </a:moveTo>
                  <a:lnTo>
                    <a:pt x="0" y="342"/>
                  </a:lnTo>
                  <a:lnTo>
                    <a:pt x="92" y="434"/>
                  </a:lnTo>
                  <a:lnTo>
                    <a:pt x="184" y="473"/>
                  </a:lnTo>
                  <a:lnTo>
                    <a:pt x="394" y="27"/>
                  </a:lnTo>
                  <a:lnTo>
                    <a:pt x="355"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 name="Google Shape;300;p24"/>
            <p:cNvSpPr/>
            <p:nvPr/>
          </p:nvSpPr>
          <p:spPr>
            <a:xfrm>
              <a:off x="6583963" y="2757413"/>
              <a:ext cx="27373" cy="60750"/>
            </a:xfrm>
            <a:custGeom>
              <a:rect b="b" l="l" r="r" t="t"/>
              <a:pathLst>
                <a:path extrusionOk="0" h="526" w="237">
                  <a:moveTo>
                    <a:pt x="92" y="0"/>
                  </a:moveTo>
                  <a:lnTo>
                    <a:pt x="0" y="499"/>
                  </a:lnTo>
                  <a:lnTo>
                    <a:pt x="131" y="525"/>
                  </a:lnTo>
                  <a:lnTo>
                    <a:pt x="236" y="499"/>
                  </a:lnTo>
                  <a:lnTo>
                    <a:pt x="145"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 name="Google Shape;301;p24"/>
            <p:cNvSpPr/>
            <p:nvPr/>
          </p:nvSpPr>
          <p:spPr>
            <a:xfrm>
              <a:off x="6600595" y="2755796"/>
              <a:ext cx="47123" cy="54745"/>
            </a:xfrm>
            <a:custGeom>
              <a:rect b="b" l="l" r="r" t="t"/>
              <a:pathLst>
                <a:path extrusionOk="0" h="474" w="408">
                  <a:moveTo>
                    <a:pt x="53" y="1"/>
                  </a:moveTo>
                  <a:lnTo>
                    <a:pt x="1" y="27"/>
                  </a:lnTo>
                  <a:lnTo>
                    <a:pt x="211" y="473"/>
                  </a:lnTo>
                  <a:lnTo>
                    <a:pt x="329" y="421"/>
                  </a:lnTo>
                  <a:lnTo>
                    <a:pt x="407" y="329"/>
                  </a:lnTo>
                  <a:lnTo>
                    <a:pt x="5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 name="Google Shape;302;p24"/>
            <p:cNvSpPr/>
            <p:nvPr/>
          </p:nvSpPr>
          <p:spPr>
            <a:xfrm>
              <a:off x="6606716" y="2748289"/>
              <a:ext cx="59135" cy="33494"/>
            </a:xfrm>
            <a:custGeom>
              <a:rect b="b" l="l" r="r" t="t"/>
              <a:pathLst>
                <a:path extrusionOk="0" h="290" w="512">
                  <a:moveTo>
                    <a:pt x="13" y="0"/>
                  </a:moveTo>
                  <a:lnTo>
                    <a:pt x="0" y="66"/>
                  </a:lnTo>
                  <a:lnTo>
                    <a:pt x="420" y="289"/>
                  </a:lnTo>
                  <a:lnTo>
                    <a:pt x="486" y="184"/>
                  </a:lnTo>
                  <a:lnTo>
                    <a:pt x="512" y="79"/>
                  </a:lnTo>
                  <a:lnTo>
                    <a:pt x="13"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3" name="Google Shape;303;p24"/>
            <p:cNvSpPr/>
            <p:nvPr/>
          </p:nvSpPr>
          <p:spPr>
            <a:xfrm>
              <a:off x="6606716" y="2716412"/>
              <a:ext cx="59135" cy="33494"/>
            </a:xfrm>
            <a:custGeom>
              <a:rect b="b" l="l" r="r" t="t"/>
              <a:pathLst>
                <a:path extrusionOk="0" h="290" w="512">
                  <a:moveTo>
                    <a:pt x="420" y="1"/>
                  </a:moveTo>
                  <a:lnTo>
                    <a:pt x="0" y="224"/>
                  </a:lnTo>
                  <a:lnTo>
                    <a:pt x="13" y="289"/>
                  </a:lnTo>
                  <a:lnTo>
                    <a:pt x="512" y="224"/>
                  </a:lnTo>
                  <a:lnTo>
                    <a:pt x="486" y="93"/>
                  </a:lnTo>
                  <a:lnTo>
                    <a:pt x="420"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 name="Google Shape;304;p24"/>
            <p:cNvSpPr/>
            <p:nvPr/>
          </p:nvSpPr>
          <p:spPr>
            <a:xfrm>
              <a:off x="6602096" y="2689154"/>
              <a:ext cx="45622" cy="54629"/>
            </a:xfrm>
            <a:custGeom>
              <a:rect b="b" l="l" r="r" t="t"/>
              <a:pathLst>
                <a:path extrusionOk="0" h="473" w="395">
                  <a:moveTo>
                    <a:pt x="224" y="1"/>
                  </a:moveTo>
                  <a:lnTo>
                    <a:pt x="1" y="434"/>
                  </a:lnTo>
                  <a:lnTo>
                    <a:pt x="53" y="473"/>
                  </a:lnTo>
                  <a:lnTo>
                    <a:pt x="394" y="132"/>
                  </a:lnTo>
                  <a:lnTo>
                    <a:pt x="316" y="40"/>
                  </a:lnTo>
                  <a:lnTo>
                    <a:pt x="22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305" name="Google Shape;305;p24"/>
          <p:cNvCxnSpPr/>
          <p:nvPr/>
        </p:nvCxnSpPr>
        <p:spPr>
          <a:xfrm>
            <a:off x="713225" y="4825150"/>
            <a:ext cx="7717500" cy="0"/>
          </a:xfrm>
          <a:prstGeom prst="straightConnector1">
            <a:avLst/>
          </a:prstGeom>
          <a:noFill/>
          <a:ln cap="flat" cmpd="sng" w="38100">
            <a:solidFill>
              <a:schemeClr val="dk2"/>
            </a:solidFill>
            <a:prstDash val="solid"/>
            <a:round/>
            <a:headEnd len="sm" w="sm" type="none"/>
            <a:tailEnd len="sm" w="sm" type="none"/>
          </a:ln>
        </p:spPr>
      </p:cxnSp>
      <p:grpSp>
        <p:nvGrpSpPr>
          <p:cNvPr id="306" name="Google Shape;306;p24"/>
          <p:cNvGrpSpPr/>
          <p:nvPr/>
        </p:nvGrpSpPr>
        <p:grpSpPr>
          <a:xfrm>
            <a:off x="228538" y="4675638"/>
            <a:ext cx="288769" cy="299030"/>
            <a:chOff x="6532452" y="2680030"/>
            <a:chExt cx="133399" cy="138133"/>
          </a:xfrm>
        </p:grpSpPr>
        <p:sp>
          <p:nvSpPr>
            <p:cNvPr id="307" name="Google Shape;307;p24"/>
            <p:cNvSpPr/>
            <p:nvPr/>
          </p:nvSpPr>
          <p:spPr>
            <a:xfrm>
              <a:off x="6585465" y="2680030"/>
              <a:ext cx="28874" cy="59249"/>
            </a:xfrm>
            <a:custGeom>
              <a:rect b="b" l="l" r="r" t="t"/>
              <a:pathLst>
                <a:path extrusionOk="0" h="513" w="250">
                  <a:moveTo>
                    <a:pt x="118" y="1"/>
                  </a:moveTo>
                  <a:lnTo>
                    <a:pt x="0" y="27"/>
                  </a:lnTo>
                  <a:lnTo>
                    <a:pt x="79" y="513"/>
                  </a:lnTo>
                  <a:lnTo>
                    <a:pt x="145" y="513"/>
                  </a:lnTo>
                  <a:lnTo>
                    <a:pt x="250" y="27"/>
                  </a:lnTo>
                  <a:lnTo>
                    <a:pt x="118"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 name="Google Shape;308;p24"/>
            <p:cNvSpPr/>
            <p:nvPr/>
          </p:nvSpPr>
          <p:spPr>
            <a:xfrm>
              <a:off x="6549083" y="2687653"/>
              <a:ext cx="48624" cy="54629"/>
            </a:xfrm>
            <a:custGeom>
              <a:rect b="b" l="l" r="r" t="t"/>
              <a:pathLst>
                <a:path extrusionOk="0" h="473" w="421">
                  <a:moveTo>
                    <a:pt x="197" y="0"/>
                  </a:moveTo>
                  <a:lnTo>
                    <a:pt x="92" y="53"/>
                  </a:lnTo>
                  <a:lnTo>
                    <a:pt x="0" y="145"/>
                  </a:lnTo>
                  <a:lnTo>
                    <a:pt x="368" y="473"/>
                  </a:lnTo>
                  <a:lnTo>
                    <a:pt x="420" y="447"/>
                  </a:lnTo>
                  <a:lnTo>
                    <a:pt x="197"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 name="Google Shape;309;p24"/>
            <p:cNvSpPr/>
            <p:nvPr/>
          </p:nvSpPr>
          <p:spPr>
            <a:xfrm>
              <a:off x="6532452" y="2713409"/>
              <a:ext cx="59135" cy="34995"/>
            </a:xfrm>
            <a:custGeom>
              <a:rect b="b" l="l" r="r" t="t"/>
              <a:pathLst>
                <a:path extrusionOk="0" h="303" w="512">
                  <a:moveTo>
                    <a:pt x="79" y="1"/>
                  </a:moveTo>
                  <a:lnTo>
                    <a:pt x="13" y="119"/>
                  </a:lnTo>
                  <a:lnTo>
                    <a:pt x="0" y="237"/>
                  </a:lnTo>
                  <a:lnTo>
                    <a:pt x="499" y="302"/>
                  </a:lnTo>
                  <a:lnTo>
                    <a:pt x="512" y="237"/>
                  </a:lnTo>
                  <a:lnTo>
                    <a:pt x="79"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 name="Google Shape;310;p24"/>
            <p:cNvSpPr/>
            <p:nvPr/>
          </p:nvSpPr>
          <p:spPr>
            <a:xfrm>
              <a:off x="6532452" y="2748289"/>
              <a:ext cx="59135" cy="31877"/>
            </a:xfrm>
            <a:custGeom>
              <a:rect b="b" l="l" r="r" t="t"/>
              <a:pathLst>
                <a:path extrusionOk="0" h="276" w="512">
                  <a:moveTo>
                    <a:pt x="472" y="0"/>
                  </a:moveTo>
                  <a:lnTo>
                    <a:pt x="0" y="66"/>
                  </a:lnTo>
                  <a:lnTo>
                    <a:pt x="13" y="197"/>
                  </a:lnTo>
                  <a:lnTo>
                    <a:pt x="66" y="276"/>
                  </a:lnTo>
                  <a:lnTo>
                    <a:pt x="512" y="53"/>
                  </a:lnTo>
                  <a:lnTo>
                    <a:pt x="47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 name="Google Shape;311;p24"/>
            <p:cNvSpPr/>
            <p:nvPr/>
          </p:nvSpPr>
          <p:spPr>
            <a:xfrm>
              <a:off x="6549083" y="2754294"/>
              <a:ext cx="45622" cy="54745"/>
            </a:xfrm>
            <a:custGeom>
              <a:rect b="b" l="l" r="r" t="t"/>
              <a:pathLst>
                <a:path extrusionOk="0" h="474" w="395">
                  <a:moveTo>
                    <a:pt x="355" y="1"/>
                  </a:moveTo>
                  <a:lnTo>
                    <a:pt x="0" y="342"/>
                  </a:lnTo>
                  <a:lnTo>
                    <a:pt x="92" y="434"/>
                  </a:lnTo>
                  <a:lnTo>
                    <a:pt x="184" y="473"/>
                  </a:lnTo>
                  <a:lnTo>
                    <a:pt x="394" y="27"/>
                  </a:lnTo>
                  <a:lnTo>
                    <a:pt x="355"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 name="Google Shape;312;p24"/>
            <p:cNvSpPr/>
            <p:nvPr/>
          </p:nvSpPr>
          <p:spPr>
            <a:xfrm>
              <a:off x="6583963" y="2757413"/>
              <a:ext cx="27373" cy="60750"/>
            </a:xfrm>
            <a:custGeom>
              <a:rect b="b" l="l" r="r" t="t"/>
              <a:pathLst>
                <a:path extrusionOk="0" h="526" w="237">
                  <a:moveTo>
                    <a:pt x="92" y="0"/>
                  </a:moveTo>
                  <a:lnTo>
                    <a:pt x="0" y="499"/>
                  </a:lnTo>
                  <a:lnTo>
                    <a:pt x="131" y="525"/>
                  </a:lnTo>
                  <a:lnTo>
                    <a:pt x="236" y="499"/>
                  </a:lnTo>
                  <a:lnTo>
                    <a:pt x="145"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 name="Google Shape;313;p24"/>
            <p:cNvSpPr/>
            <p:nvPr/>
          </p:nvSpPr>
          <p:spPr>
            <a:xfrm>
              <a:off x="6600595" y="2755796"/>
              <a:ext cx="47123" cy="54745"/>
            </a:xfrm>
            <a:custGeom>
              <a:rect b="b" l="l" r="r" t="t"/>
              <a:pathLst>
                <a:path extrusionOk="0" h="474" w="408">
                  <a:moveTo>
                    <a:pt x="53" y="1"/>
                  </a:moveTo>
                  <a:lnTo>
                    <a:pt x="1" y="27"/>
                  </a:lnTo>
                  <a:lnTo>
                    <a:pt x="211" y="473"/>
                  </a:lnTo>
                  <a:lnTo>
                    <a:pt x="329" y="421"/>
                  </a:lnTo>
                  <a:lnTo>
                    <a:pt x="407" y="329"/>
                  </a:lnTo>
                  <a:lnTo>
                    <a:pt x="5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 name="Google Shape;314;p24"/>
            <p:cNvSpPr/>
            <p:nvPr/>
          </p:nvSpPr>
          <p:spPr>
            <a:xfrm>
              <a:off x="6606716" y="2748289"/>
              <a:ext cx="59135" cy="33494"/>
            </a:xfrm>
            <a:custGeom>
              <a:rect b="b" l="l" r="r" t="t"/>
              <a:pathLst>
                <a:path extrusionOk="0" h="290" w="512">
                  <a:moveTo>
                    <a:pt x="13" y="0"/>
                  </a:moveTo>
                  <a:lnTo>
                    <a:pt x="0" y="66"/>
                  </a:lnTo>
                  <a:lnTo>
                    <a:pt x="420" y="289"/>
                  </a:lnTo>
                  <a:lnTo>
                    <a:pt x="486" y="184"/>
                  </a:lnTo>
                  <a:lnTo>
                    <a:pt x="512" y="79"/>
                  </a:lnTo>
                  <a:lnTo>
                    <a:pt x="13"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5" name="Google Shape;315;p24"/>
            <p:cNvSpPr/>
            <p:nvPr/>
          </p:nvSpPr>
          <p:spPr>
            <a:xfrm>
              <a:off x="6606716" y="2716412"/>
              <a:ext cx="59135" cy="33494"/>
            </a:xfrm>
            <a:custGeom>
              <a:rect b="b" l="l" r="r" t="t"/>
              <a:pathLst>
                <a:path extrusionOk="0" h="290" w="512">
                  <a:moveTo>
                    <a:pt x="420" y="1"/>
                  </a:moveTo>
                  <a:lnTo>
                    <a:pt x="0" y="224"/>
                  </a:lnTo>
                  <a:lnTo>
                    <a:pt x="13" y="289"/>
                  </a:lnTo>
                  <a:lnTo>
                    <a:pt x="512" y="224"/>
                  </a:lnTo>
                  <a:lnTo>
                    <a:pt x="486" y="93"/>
                  </a:lnTo>
                  <a:lnTo>
                    <a:pt x="420"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6" name="Google Shape;316;p24"/>
            <p:cNvSpPr/>
            <p:nvPr/>
          </p:nvSpPr>
          <p:spPr>
            <a:xfrm>
              <a:off x="6602096" y="2689154"/>
              <a:ext cx="45622" cy="54629"/>
            </a:xfrm>
            <a:custGeom>
              <a:rect b="b" l="l" r="r" t="t"/>
              <a:pathLst>
                <a:path extrusionOk="0" h="473" w="395">
                  <a:moveTo>
                    <a:pt x="224" y="1"/>
                  </a:moveTo>
                  <a:lnTo>
                    <a:pt x="1" y="434"/>
                  </a:lnTo>
                  <a:lnTo>
                    <a:pt x="53" y="473"/>
                  </a:lnTo>
                  <a:lnTo>
                    <a:pt x="394" y="132"/>
                  </a:lnTo>
                  <a:lnTo>
                    <a:pt x="316" y="40"/>
                  </a:lnTo>
                  <a:lnTo>
                    <a:pt x="22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17" name="Google Shape;317;p24"/>
          <p:cNvSpPr txBox="1"/>
          <p:nvPr>
            <p:ph type="title"/>
          </p:nvPr>
        </p:nvSpPr>
        <p:spPr>
          <a:xfrm>
            <a:off x="2010600" y="3406574"/>
            <a:ext cx="5123100" cy="43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b="0" sz="2400"/>
            </a:lvl1pPr>
            <a:lvl2pPr lvl="1" algn="ctr">
              <a:lnSpc>
                <a:spcPct val="100000"/>
              </a:lnSpc>
              <a:spcBef>
                <a:spcPts val="0"/>
              </a:spcBef>
              <a:spcAft>
                <a:spcPts val="0"/>
              </a:spcAft>
              <a:buSzPts val="3600"/>
              <a:buNone/>
              <a:defRPr b="0" sz="2400"/>
            </a:lvl2pPr>
            <a:lvl3pPr lvl="2" algn="ctr">
              <a:lnSpc>
                <a:spcPct val="100000"/>
              </a:lnSpc>
              <a:spcBef>
                <a:spcPts val="0"/>
              </a:spcBef>
              <a:spcAft>
                <a:spcPts val="0"/>
              </a:spcAft>
              <a:buSzPts val="3600"/>
              <a:buNone/>
              <a:defRPr b="0" sz="2400"/>
            </a:lvl3pPr>
            <a:lvl4pPr lvl="3" algn="ctr">
              <a:lnSpc>
                <a:spcPct val="100000"/>
              </a:lnSpc>
              <a:spcBef>
                <a:spcPts val="0"/>
              </a:spcBef>
              <a:spcAft>
                <a:spcPts val="0"/>
              </a:spcAft>
              <a:buSzPts val="3600"/>
              <a:buNone/>
              <a:defRPr b="0" sz="2400"/>
            </a:lvl4pPr>
            <a:lvl5pPr lvl="4" algn="ctr">
              <a:lnSpc>
                <a:spcPct val="100000"/>
              </a:lnSpc>
              <a:spcBef>
                <a:spcPts val="0"/>
              </a:spcBef>
              <a:spcAft>
                <a:spcPts val="0"/>
              </a:spcAft>
              <a:buSzPts val="3600"/>
              <a:buNone/>
              <a:defRPr b="0" sz="2400"/>
            </a:lvl5pPr>
            <a:lvl6pPr lvl="5" algn="ctr">
              <a:lnSpc>
                <a:spcPct val="100000"/>
              </a:lnSpc>
              <a:spcBef>
                <a:spcPts val="0"/>
              </a:spcBef>
              <a:spcAft>
                <a:spcPts val="0"/>
              </a:spcAft>
              <a:buSzPts val="3600"/>
              <a:buNone/>
              <a:defRPr b="0" sz="2400"/>
            </a:lvl6pPr>
            <a:lvl7pPr lvl="6" algn="ctr">
              <a:lnSpc>
                <a:spcPct val="100000"/>
              </a:lnSpc>
              <a:spcBef>
                <a:spcPts val="0"/>
              </a:spcBef>
              <a:spcAft>
                <a:spcPts val="0"/>
              </a:spcAft>
              <a:buSzPts val="3600"/>
              <a:buNone/>
              <a:defRPr b="0" sz="2400"/>
            </a:lvl7pPr>
            <a:lvl8pPr lvl="7" algn="ctr">
              <a:lnSpc>
                <a:spcPct val="100000"/>
              </a:lnSpc>
              <a:spcBef>
                <a:spcPts val="0"/>
              </a:spcBef>
              <a:spcAft>
                <a:spcPts val="0"/>
              </a:spcAft>
              <a:buSzPts val="3600"/>
              <a:buNone/>
              <a:defRPr b="0" sz="2400"/>
            </a:lvl8pPr>
            <a:lvl9pPr lvl="8" algn="ctr">
              <a:lnSpc>
                <a:spcPct val="100000"/>
              </a:lnSpc>
              <a:spcBef>
                <a:spcPts val="0"/>
              </a:spcBef>
              <a:spcAft>
                <a:spcPts val="0"/>
              </a:spcAft>
              <a:buSzPts val="3600"/>
              <a:buNone/>
              <a:defRPr b="0" sz="2400"/>
            </a:lvl9pPr>
          </a:lstStyle>
          <a:p/>
        </p:txBody>
      </p:sp>
      <p:sp>
        <p:nvSpPr>
          <p:cNvPr id="318" name="Google Shape;318;p24"/>
          <p:cNvSpPr txBox="1"/>
          <p:nvPr>
            <p:ph idx="1" type="subTitle"/>
          </p:nvPr>
        </p:nvSpPr>
        <p:spPr>
          <a:xfrm>
            <a:off x="2010300" y="1543224"/>
            <a:ext cx="5123100" cy="1789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800"/>
              <a:buNone/>
              <a:defRPr sz="2400"/>
            </a:lvl1pPr>
            <a:lvl2pPr lvl="1" algn="l">
              <a:lnSpc>
                <a:spcPct val="115000"/>
              </a:lnSpc>
              <a:spcBef>
                <a:spcPts val="0"/>
              </a:spcBef>
              <a:spcAft>
                <a:spcPts val="0"/>
              </a:spcAft>
              <a:buSzPts val="1400"/>
              <a:buNone/>
              <a:defRPr/>
            </a:lvl2pPr>
            <a:lvl3pPr lvl="2" algn="l">
              <a:lnSpc>
                <a:spcPct val="115000"/>
              </a:lnSpc>
              <a:spcBef>
                <a:spcPts val="1600"/>
              </a:spcBef>
              <a:spcAft>
                <a:spcPts val="0"/>
              </a:spcAft>
              <a:buSzPts val="1400"/>
              <a:buNone/>
              <a:defRPr/>
            </a:lvl3pPr>
            <a:lvl4pPr lvl="3" algn="l">
              <a:lnSpc>
                <a:spcPct val="115000"/>
              </a:lnSpc>
              <a:spcBef>
                <a:spcPts val="1600"/>
              </a:spcBef>
              <a:spcAft>
                <a:spcPts val="0"/>
              </a:spcAft>
              <a:buSzPts val="1400"/>
              <a:buNone/>
              <a:defRPr/>
            </a:lvl4pPr>
            <a:lvl5pPr lvl="4" algn="l">
              <a:lnSpc>
                <a:spcPct val="115000"/>
              </a:lnSpc>
              <a:spcBef>
                <a:spcPts val="1600"/>
              </a:spcBef>
              <a:spcAft>
                <a:spcPts val="0"/>
              </a:spcAft>
              <a:buSzPts val="14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1_1_1_1_1_1_2">
    <p:spTree>
      <p:nvGrpSpPr>
        <p:cNvPr id="319" name="Shape 319"/>
        <p:cNvGrpSpPr/>
        <p:nvPr/>
      </p:nvGrpSpPr>
      <p:grpSpPr>
        <a:xfrm>
          <a:off x="0" y="0"/>
          <a:ext cx="0" cy="0"/>
          <a:chOff x="0" y="0"/>
          <a:chExt cx="0" cy="0"/>
        </a:xfrm>
      </p:grpSpPr>
      <p:pic>
        <p:nvPicPr>
          <p:cNvPr id="320" name="Google Shape;320;p25"/>
          <p:cNvPicPr preferRelativeResize="0"/>
          <p:nvPr/>
        </p:nvPicPr>
        <p:blipFill rotWithShape="1">
          <a:blip r:embed="rId2">
            <a:alphaModFix amt="29000"/>
          </a:blip>
          <a:srcRect b="0" l="0" r="0" t="0"/>
          <a:stretch/>
        </p:blipFill>
        <p:spPr>
          <a:xfrm>
            <a:off x="0" y="-25060"/>
            <a:ext cx="9144003" cy="5134572"/>
          </a:xfrm>
          <a:prstGeom prst="rect">
            <a:avLst/>
          </a:prstGeom>
          <a:noFill/>
          <a:ln>
            <a:noFill/>
          </a:ln>
        </p:spPr>
      </p:pic>
      <p:grpSp>
        <p:nvGrpSpPr>
          <p:cNvPr id="321" name="Google Shape;321;p25"/>
          <p:cNvGrpSpPr/>
          <p:nvPr/>
        </p:nvGrpSpPr>
        <p:grpSpPr>
          <a:xfrm>
            <a:off x="8626663" y="164251"/>
            <a:ext cx="288769" cy="299030"/>
            <a:chOff x="6532452" y="2680030"/>
            <a:chExt cx="133399" cy="138133"/>
          </a:xfrm>
        </p:grpSpPr>
        <p:sp>
          <p:nvSpPr>
            <p:cNvPr id="322" name="Google Shape;322;p25"/>
            <p:cNvSpPr/>
            <p:nvPr/>
          </p:nvSpPr>
          <p:spPr>
            <a:xfrm>
              <a:off x="6585465" y="2680030"/>
              <a:ext cx="28874" cy="59249"/>
            </a:xfrm>
            <a:custGeom>
              <a:rect b="b" l="l" r="r" t="t"/>
              <a:pathLst>
                <a:path extrusionOk="0" h="513" w="250">
                  <a:moveTo>
                    <a:pt x="118" y="1"/>
                  </a:moveTo>
                  <a:lnTo>
                    <a:pt x="0" y="27"/>
                  </a:lnTo>
                  <a:lnTo>
                    <a:pt x="79" y="513"/>
                  </a:lnTo>
                  <a:lnTo>
                    <a:pt x="145" y="513"/>
                  </a:lnTo>
                  <a:lnTo>
                    <a:pt x="250" y="27"/>
                  </a:lnTo>
                  <a:lnTo>
                    <a:pt x="118"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3" name="Google Shape;323;p25"/>
            <p:cNvSpPr/>
            <p:nvPr/>
          </p:nvSpPr>
          <p:spPr>
            <a:xfrm>
              <a:off x="6549083" y="2687653"/>
              <a:ext cx="48624" cy="54629"/>
            </a:xfrm>
            <a:custGeom>
              <a:rect b="b" l="l" r="r" t="t"/>
              <a:pathLst>
                <a:path extrusionOk="0" h="473" w="421">
                  <a:moveTo>
                    <a:pt x="197" y="0"/>
                  </a:moveTo>
                  <a:lnTo>
                    <a:pt x="92" y="53"/>
                  </a:lnTo>
                  <a:lnTo>
                    <a:pt x="0" y="145"/>
                  </a:lnTo>
                  <a:lnTo>
                    <a:pt x="368" y="473"/>
                  </a:lnTo>
                  <a:lnTo>
                    <a:pt x="420" y="447"/>
                  </a:lnTo>
                  <a:lnTo>
                    <a:pt x="197"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4" name="Google Shape;324;p25"/>
            <p:cNvSpPr/>
            <p:nvPr/>
          </p:nvSpPr>
          <p:spPr>
            <a:xfrm>
              <a:off x="6532452" y="2713409"/>
              <a:ext cx="59135" cy="34995"/>
            </a:xfrm>
            <a:custGeom>
              <a:rect b="b" l="l" r="r" t="t"/>
              <a:pathLst>
                <a:path extrusionOk="0" h="303" w="512">
                  <a:moveTo>
                    <a:pt x="79" y="1"/>
                  </a:moveTo>
                  <a:lnTo>
                    <a:pt x="13" y="119"/>
                  </a:lnTo>
                  <a:lnTo>
                    <a:pt x="0" y="237"/>
                  </a:lnTo>
                  <a:lnTo>
                    <a:pt x="499" y="302"/>
                  </a:lnTo>
                  <a:lnTo>
                    <a:pt x="512" y="237"/>
                  </a:lnTo>
                  <a:lnTo>
                    <a:pt x="79"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5" name="Google Shape;325;p25"/>
            <p:cNvSpPr/>
            <p:nvPr/>
          </p:nvSpPr>
          <p:spPr>
            <a:xfrm>
              <a:off x="6532452" y="2748289"/>
              <a:ext cx="59135" cy="31877"/>
            </a:xfrm>
            <a:custGeom>
              <a:rect b="b" l="l" r="r" t="t"/>
              <a:pathLst>
                <a:path extrusionOk="0" h="276" w="512">
                  <a:moveTo>
                    <a:pt x="472" y="0"/>
                  </a:moveTo>
                  <a:lnTo>
                    <a:pt x="0" y="66"/>
                  </a:lnTo>
                  <a:lnTo>
                    <a:pt x="13" y="197"/>
                  </a:lnTo>
                  <a:lnTo>
                    <a:pt x="66" y="276"/>
                  </a:lnTo>
                  <a:lnTo>
                    <a:pt x="512" y="53"/>
                  </a:lnTo>
                  <a:lnTo>
                    <a:pt x="47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 name="Google Shape;326;p25"/>
            <p:cNvSpPr/>
            <p:nvPr/>
          </p:nvSpPr>
          <p:spPr>
            <a:xfrm>
              <a:off x="6549083" y="2754294"/>
              <a:ext cx="45622" cy="54745"/>
            </a:xfrm>
            <a:custGeom>
              <a:rect b="b" l="l" r="r" t="t"/>
              <a:pathLst>
                <a:path extrusionOk="0" h="474" w="395">
                  <a:moveTo>
                    <a:pt x="355" y="1"/>
                  </a:moveTo>
                  <a:lnTo>
                    <a:pt x="0" y="342"/>
                  </a:lnTo>
                  <a:lnTo>
                    <a:pt x="92" y="434"/>
                  </a:lnTo>
                  <a:lnTo>
                    <a:pt x="184" y="473"/>
                  </a:lnTo>
                  <a:lnTo>
                    <a:pt x="394" y="27"/>
                  </a:lnTo>
                  <a:lnTo>
                    <a:pt x="355"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 name="Google Shape;327;p25"/>
            <p:cNvSpPr/>
            <p:nvPr/>
          </p:nvSpPr>
          <p:spPr>
            <a:xfrm>
              <a:off x="6583963" y="2757413"/>
              <a:ext cx="27373" cy="60750"/>
            </a:xfrm>
            <a:custGeom>
              <a:rect b="b" l="l" r="r" t="t"/>
              <a:pathLst>
                <a:path extrusionOk="0" h="526" w="237">
                  <a:moveTo>
                    <a:pt x="92" y="0"/>
                  </a:moveTo>
                  <a:lnTo>
                    <a:pt x="0" y="499"/>
                  </a:lnTo>
                  <a:lnTo>
                    <a:pt x="131" y="525"/>
                  </a:lnTo>
                  <a:lnTo>
                    <a:pt x="236" y="499"/>
                  </a:lnTo>
                  <a:lnTo>
                    <a:pt x="145"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8" name="Google Shape;328;p25"/>
            <p:cNvSpPr/>
            <p:nvPr/>
          </p:nvSpPr>
          <p:spPr>
            <a:xfrm>
              <a:off x="6600595" y="2755796"/>
              <a:ext cx="47123" cy="54745"/>
            </a:xfrm>
            <a:custGeom>
              <a:rect b="b" l="l" r="r" t="t"/>
              <a:pathLst>
                <a:path extrusionOk="0" h="474" w="408">
                  <a:moveTo>
                    <a:pt x="53" y="1"/>
                  </a:moveTo>
                  <a:lnTo>
                    <a:pt x="1" y="27"/>
                  </a:lnTo>
                  <a:lnTo>
                    <a:pt x="211" y="473"/>
                  </a:lnTo>
                  <a:lnTo>
                    <a:pt x="329" y="421"/>
                  </a:lnTo>
                  <a:lnTo>
                    <a:pt x="407" y="329"/>
                  </a:lnTo>
                  <a:lnTo>
                    <a:pt x="5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9" name="Google Shape;329;p25"/>
            <p:cNvSpPr/>
            <p:nvPr/>
          </p:nvSpPr>
          <p:spPr>
            <a:xfrm>
              <a:off x="6606716" y="2748289"/>
              <a:ext cx="59135" cy="33494"/>
            </a:xfrm>
            <a:custGeom>
              <a:rect b="b" l="l" r="r" t="t"/>
              <a:pathLst>
                <a:path extrusionOk="0" h="290" w="512">
                  <a:moveTo>
                    <a:pt x="13" y="0"/>
                  </a:moveTo>
                  <a:lnTo>
                    <a:pt x="0" y="66"/>
                  </a:lnTo>
                  <a:lnTo>
                    <a:pt x="420" y="289"/>
                  </a:lnTo>
                  <a:lnTo>
                    <a:pt x="486" y="184"/>
                  </a:lnTo>
                  <a:lnTo>
                    <a:pt x="512" y="79"/>
                  </a:lnTo>
                  <a:lnTo>
                    <a:pt x="13"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0" name="Google Shape;330;p25"/>
            <p:cNvSpPr/>
            <p:nvPr/>
          </p:nvSpPr>
          <p:spPr>
            <a:xfrm>
              <a:off x="6606716" y="2716412"/>
              <a:ext cx="59135" cy="33494"/>
            </a:xfrm>
            <a:custGeom>
              <a:rect b="b" l="l" r="r" t="t"/>
              <a:pathLst>
                <a:path extrusionOk="0" h="290" w="512">
                  <a:moveTo>
                    <a:pt x="420" y="1"/>
                  </a:moveTo>
                  <a:lnTo>
                    <a:pt x="0" y="224"/>
                  </a:lnTo>
                  <a:lnTo>
                    <a:pt x="13" y="289"/>
                  </a:lnTo>
                  <a:lnTo>
                    <a:pt x="512" y="224"/>
                  </a:lnTo>
                  <a:lnTo>
                    <a:pt x="486" y="93"/>
                  </a:lnTo>
                  <a:lnTo>
                    <a:pt x="420"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1" name="Google Shape;331;p25"/>
            <p:cNvSpPr/>
            <p:nvPr/>
          </p:nvSpPr>
          <p:spPr>
            <a:xfrm>
              <a:off x="6602096" y="2689154"/>
              <a:ext cx="45622" cy="54629"/>
            </a:xfrm>
            <a:custGeom>
              <a:rect b="b" l="l" r="r" t="t"/>
              <a:pathLst>
                <a:path extrusionOk="0" h="473" w="395">
                  <a:moveTo>
                    <a:pt x="224" y="1"/>
                  </a:moveTo>
                  <a:lnTo>
                    <a:pt x="1" y="434"/>
                  </a:lnTo>
                  <a:lnTo>
                    <a:pt x="53" y="473"/>
                  </a:lnTo>
                  <a:lnTo>
                    <a:pt x="394" y="132"/>
                  </a:lnTo>
                  <a:lnTo>
                    <a:pt x="316" y="40"/>
                  </a:lnTo>
                  <a:lnTo>
                    <a:pt x="22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332" name="Google Shape;332;p25"/>
          <p:cNvCxnSpPr/>
          <p:nvPr/>
        </p:nvCxnSpPr>
        <p:spPr>
          <a:xfrm>
            <a:off x="713250" y="313775"/>
            <a:ext cx="7717500" cy="0"/>
          </a:xfrm>
          <a:prstGeom prst="straightConnector1">
            <a:avLst/>
          </a:prstGeom>
          <a:noFill/>
          <a:ln cap="flat" cmpd="sng" w="38100">
            <a:solidFill>
              <a:schemeClr val="dk2"/>
            </a:solidFill>
            <a:prstDash val="solid"/>
            <a:round/>
            <a:headEnd len="sm" w="sm" type="none"/>
            <a:tailEnd len="sm" w="sm" type="none"/>
          </a:ln>
        </p:spPr>
      </p:cxnSp>
      <p:grpSp>
        <p:nvGrpSpPr>
          <p:cNvPr id="333" name="Google Shape;333;p25"/>
          <p:cNvGrpSpPr/>
          <p:nvPr/>
        </p:nvGrpSpPr>
        <p:grpSpPr>
          <a:xfrm>
            <a:off x="228563" y="164263"/>
            <a:ext cx="288769" cy="299030"/>
            <a:chOff x="6532452" y="2680030"/>
            <a:chExt cx="133399" cy="138133"/>
          </a:xfrm>
        </p:grpSpPr>
        <p:sp>
          <p:nvSpPr>
            <p:cNvPr id="334" name="Google Shape;334;p25"/>
            <p:cNvSpPr/>
            <p:nvPr/>
          </p:nvSpPr>
          <p:spPr>
            <a:xfrm>
              <a:off x="6585465" y="2680030"/>
              <a:ext cx="28874" cy="59249"/>
            </a:xfrm>
            <a:custGeom>
              <a:rect b="b" l="l" r="r" t="t"/>
              <a:pathLst>
                <a:path extrusionOk="0" h="513" w="250">
                  <a:moveTo>
                    <a:pt x="118" y="1"/>
                  </a:moveTo>
                  <a:lnTo>
                    <a:pt x="0" y="27"/>
                  </a:lnTo>
                  <a:lnTo>
                    <a:pt x="79" y="513"/>
                  </a:lnTo>
                  <a:lnTo>
                    <a:pt x="145" y="513"/>
                  </a:lnTo>
                  <a:lnTo>
                    <a:pt x="250" y="27"/>
                  </a:lnTo>
                  <a:lnTo>
                    <a:pt x="118"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5" name="Google Shape;335;p25"/>
            <p:cNvSpPr/>
            <p:nvPr/>
          </p:nvSpPr>
          <p:spPr>
            <a:xfrm>
              <a:off x="6549083" y="2687653"/>
              <a:ext cx="48624" cy="54629"/>
            </a:xfrm>
            <a:custGeom>
              <a:rect b="b" l="l" r="r" t="t"/>
              <a:pathLst>
                <a:path extrusionOk="0" h="473" w="421">
                  <a:moveTo>
                    <a:pt x="197" y="0"/>
                  </a:moveTo>
                  <a:lnTo>
                    <a:pt x="92" y="53"/>
                  </a:lnTo>
                  <a:lnTo>
                    <a:pt x="0" y="145"/>
                  </a:lnTo>
                  <a:lnTo>
                    <a:pt x="368" y="473"/>
                  </a:lnTo>
                  <a:lnTo>
                    <a:pt x="420" y="447"/>
                  </a:lnTo>
                  <a:lnTo>
                    <a:pt x="197"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 name="Google Shape;336;p25"/>
            <p:cNvSpPr/>
            <p:nvPr/>
          </p:nvSpPr>
          <p:spPr>
            <a:xfrm>
              <a:off x="6532452" y="2713409"/>
              <a:ext cx="59135" cy="34995"/>
            </a:xfrm>
            <a:custGeom>
              <a:rect b="b" l="l" r="r" t="t"/>
              <a:pathLst>
                <a:path extrusionOk="0" h="303" w="512">
                  <a:moveTo>
                    <a:pt x="79" y="1"/>
                  </a:moveTo>
                  <a:lnTo>
                    <a:pt x="13" y="119"/>
                  </a:lnTo>
                  <a:lnTo>
                    <a:pt x="0" y="237"/>
                  </a:lnTo>
                  <a:lnTo>
                    <a:pt x="499" y="302"/>
                  </a:lnTo>
                  <a:lnTo>
                    <a:pt x="512" y="237"/>
                  </a:lnTo>
                  <a:lnTo>
                    <a:pt x="79"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 name="Google Shape;337;p25"/>
            <p:cNvSpPr/>
            <p:nvPr/>
          </p:nvSpPr>
          <p:spPr>
            <a:xfrm>
              <a:off x="6532452" y="2748289"/>
              <a:ext cx="59135" cy="31877"/>
            </a:xfrm>
            <a:custGeom>
              <a:rect b="b" l="l" r="r" t="t"/>
              <a:pathLst>
                <a:path extrusionOk="0" h="276" w="512">
                  <a:moveTo>
                    <a:pt x="472" y="0"/>
                  </a:moveTo>
                  <a:lnTo>
                    <a:pt x="0" y="66"/>
                  </a:lnTo>
                  <a:lnTo>
                    <a:pt x="13" y="197"/>
                  </a:lnTo>
                  <a:lnTo>
                    <a:pt x="66" y="276"/>
                  </a:lnTo>
                  <a:lnTo>
                    <a:pt x="512" y="53"/>
                  </a:lnTo>
                  <a:lnTo>
                    <a:pt x="47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 name="Google Shape;338;p25"/>
            <p:cNvSpPr/>
            <p:nvPr/>
          </p:nvSpPr>
          <p:spPr>
            <a:xfrm>
              <a:off x="6549083" y="2754294"/>
              <a:ext cx="45622" cy="54745"/>
            </a:xfrm>
            <a:custGeom>
              <a:rect b="b" l="l" r="r" t="t"/>
              <a:pathLst>
                <a:path extrusionOk="0" h="474" w="395">
                  <a:moveTo>
                    <a:pt x="355" y="1"/>
                  </a:moveTo>
                  <a:lnTo>
                    <a:pt x="0" y="342"/>
                  </a:lnTo>
                  <a:lnTo>
                    <a:pt x="92" y="434"/>
                  </a:lnTo>
                  <a:lnTo>
                    <a:pt x="184" y="473"/>
                  </a:lnTo>
                  <a:lnTo>
                    <a:pt x="394" y="27"/>
                  </a:lnTo>
                  <a:lnTo>
                    <a:pt x="355"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9" name="Google Shape;339;p25"/>
            <p:cNvSpPr/>
            <p:nvPr/>
          </p:nvSpPr>
          <p:spPr>
            <a:xfrm>
              <a:off x="6583963" y="2757413"/>
              <a:ext cx="27373" cy="60750"/>
            </a:xfrm>
            <a:custGeom>
              <a:rect b="b" l="l" r="r" t="t"/>
              <a:pathLst>
                <a:path extrusionOk="0" h="526" w="237">
                  <a:moveTo>
                    <a:pt x="92" y="0"/>
                  </a:moveTo>
                  <a:lnTo>
                    <a:pt x="0" y="499"/>
                  </a:lnTo>
                  <a:lnTo>
                    <a:pt x="131" y="525"/>
                  </a:lnTo>
                  <a:lnTo>
                    <a:pt x="236" y="499"/>
                  </a:lnTo>
                  <a:lnTo>
                    <a:pt x="145"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 name="Google Shape;340;p25"/>
            <p:cNvSpPr/>
            <p:nvPr/>
          </p:nvSpPr>
          <p:spPr>
            <a:xfrm>
              <a:off x="6600595" y="2755796"/>
              <a:ext cx="47123" cy="54745"/>
            </a:xfrm>
            <a:custGeom>
              <a:rect b="b" l="l" r="r" t="t"/>
              <a:pathLst>
                <a:path extrusionOk="0" h="474" w="408">
                  <a:moveTo>
                    <a:pt x="53" y="1"/>
                  </a:moveTo>
                  <a:lnTo>
                    <a:pt x="1" y="27"/>
                  </a:lnTo>
                  <a:lnTo>
                    <a:pt x="211" y="473"/>
                  </a:lnTo>
                  <a:lnTo>
                    <a:pt x="329" y="421"/>
                  </a:lnTo>
                  <a:lnTo>
                    <a:pt x="407" y="329"/>
                  </a:lnTo>
                  <a:lnTo>
                    <a:pt x="5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 name="Google Shape;341;p25"/>
            <p:cNvSpPr/>
            <p:nvPr/>
          </p:nvSpPr>
          <p:spPr>
            <a:xfrm>
              <a:off x="6606716" y="2748289"/>
              <a:ext cx="59135" cy="33494"/>
            </a:xfrm>
            <a:custGeom>
              <a:rect b="b" l="l" r="r" t="t"/>
              <a:pathLst>
                <a:path extrusionOk="0" h="290" w="512">
                  <a:moveTo>
                    <a:pt x="13" y="0"/>
                  </a:moveTo>
                  <a:lnTo>
                    <a:pt x="0" y="66"/>
                  </a:lnTo>
                  <a:lnTo>
                    <a:pt x="420" y="289"/>
                  </a:lnTo>
                  <a:lnTo>
                    <a:pt x="486" y="184"/>
                  </a:lnTo>
                  <a:lnTo>
                    <a:pt x="512" y="79"/>
                  </a:lnTo>
                  <a:lnTo>
                    <a:pt x="13"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 name="Google Shape;342;p25"/>
            <p:cNvSpPr/>
            <p:nvPr/>
          </p:nvSpPr>
          <p:spPr>
            <a:xfrm>
              <a:off x="6606716" y="2716412"/>
              <a:ext cx="59135" cy="33494"/>
            </a:xfrm>
            <a:custGeom>
              <a:rect b="b" l="l" r="r" t="t"/>
              <a:pathLst>
                <a:path extrusionOk="0" h="290" w="512">
                  <a:moveTo>
                    <a:pt x="420" y="1"/>
                  </a:moveTo>
                  <a:lnTo>
                    <a:pt x="0" y="224"/>
                  </a:lnTo>
                  <a:lnTo>
                    <a:pt x="13" y="289"/>
                  </a:lnTo>
                  <a:lnTo>
                    <a:pt x="512" y="224"/>
                  </a:lnTo>
                  <a:lnTo>
                    <a:pt x="486" y="93"/>
                  </a:lnTo>
                  <a:lnTo>
                    <a:pt x="420"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 name="Google Shape;343;p25"/>
            <p:cNvSpPr/>
            <p:nvPr/>
          </p:nvSpPr>
          <p:spPr>
            <a:xfrm>
              <a:off x="6602096" y="2689154"/>
              <a:ext cx="45622" cy="54629"/>
            </a:xfrm>
            <a:custGeom>
              <a:rect b="b" l="l" r="r" t="t"/>
              <a:pathLst>
                <a:path extrusionOk="0" h="473" w="395">
                  <a:moveTo>
                    <a:pt x="224" y="1"/>
                  </a:moveTo>
                  <a:lnTo>
                    <a:pt x="1" y="434"/>
                  </a:lnTo>
                  <a:lnTo>
                    <a:pt x="53" y="473"/>
                  </a:lnTo>
                  <a:lnTo>
                    <a:pt x="394" y="132"/>
                  </a:lnTo>
                  <a:lnTo>
                    <a:pt x="316" y="40"/>
                  </a:lnTo>
                  <a:lnTo>
                    <a:pt x="22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44" name="Google Shape;344;p25"/>
          <p:cNvGrpSpPr/>
          <p:nvPr/>
        </p:nvGrpSpPr>
        <p:grpSpPr>
          <a:xfrm>
            <a:off x="8626638" y="4675626"/>
            <a:ext cx="288769" cy="299030"/>
            <a:chOff x="6532452" y="2680030"/>
            <a:chExt cx="133399" cy="138133"/>
          </a:xfrm>
        </p:grpSpPr>
        <p:sp>
          <p:nvSpPr>
            <p:cNvPr id="345" name="Google Shape;345;p25"/>
            <p:cNvSpPr/>
            <p:nvPr/>
          </p:nvSpPr>
          <p:spPr>
            <a:xfrm>
              <a:off x="6585465" y="2680030"/>
              <a:ext cx="28874" cy="59249"/>
            </a:xfrm>
            <a:custGeom>
              <a:rect b="b" l="l" r="r" t="t"/>
              <a:pathLst>
                <a:path extrusionOk="0" h="513" w="250">
                  <a:moveTo>
                    <a:pt x="118" y="1"/>
                  </a:moveTo>
                  <a:lnTo>
                    <a:pt x="0" y="27"/>
                  </a:lnTo>
                  <a:lnTo>
                    <a:pt x="79" y="513"/>
                  </a:lnTo>
                  <a:lnTo>
                    <a:pt x="145" y="513"/>
                  </a:lnTo>
                  <a:lnTo>
                    <a:pt x="250" y="27"/>
                  </a:lnTo>
                  <a:lnTo>
                    <a:pt x="118"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 name="Google Shape;346;p25"/>
            <p:cNvSpPr/>
            <p:nvPr/>
          </p:nvSpPr>
          <p:spPr>
            <a:xfrm>
              <a:off x="6549083" y="2687653"/>
              <a:ext cx="48624" cy="54629"/>
            </a:xfrm>
            <a:custGeom>
              <a:rect b="b" l="l" r="r" t="t"/>
              <a:pathLst>
                <a:path extrusionOk="0" h="473" w="421">
                  <a:moveTo>
                    <a:pt x="197" y="0"/>
                  </a:moveTo>
                  <a:lnTo>
                    <a:pt x="92" y="53"/>
                  </a:lnTo>
                  <a:lnTo>
                    <a:pt x="0" y="145"/>
                  </a:lnTo>
                  <a:lnTo>
                    <a:pt x="368" y="473"/>
                  </a:lnTo>
                  <a:lnTo>
                    <a:pt x="420" y="447"/>
                  </a:lnTo>
                  <a:lnTo>
                    <a:pt x="197"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7" name="Google Shape;347;p25"/>
            <p:cNvSpPr/>
            <p:nvPr/>
          </p:nvSpPr>
          <p:spPr>
            <a:xfrm>
              <a:off x="6532452" y="2713409"/>
              <a:ext cx="59135" cy="34995"/>
            </a:xfrm>
            <a:custGeom>
              <a:rect b="b" l="l" r="r" t="t"/>
              <a:pathLst>
                <a:path extrusionOk="0" h="303" w="512">
                  <a:moveTo>
                    <a:pt x="79" y="1"/>
                  </a:moveTo>
                  <a:lnTo>
                    <a:pt x="13" y="119"/>
                  </a:lnTo>
                  <a:lnTo>
                    <a:pt x="0" y="237"/>
                  </a:lnTo>
                  <a:lnTo>
                    <a:pt x="499" y="302"/>
                  </a:lnTo>
                  <a:lnTo>
                    <a:pt x="512" y="237"/>
                  </a:lnTo>
                  <a:lnTo>
                    <a:pt x="79"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8" name="Google Shape;348;p25"/>
            <p:cNvSpPr/>
            <p:nvPr/>
          </p:nvSpPr>
          <p:spPr>
            <a:xfrm>
              <a:off x="6532452" y="2748289"/>
              <a:ext cx="59135" cy="31877"/>
            </a:xfrm>
            <a:custGeom>
              <a:rect b="b" l="l" r="r" t="t"/>
              <a:pathLst>
                <a:path extrusionOk="0" h="276" w="512">
                  <a:moveTo>
                    <a:pt x="472" y="0"/>
                  </a:moveTo>
                  <a:lnTo>
                    <a:pt x="0" y="66"/>
                  </a:lnTo>
                  <a:lnTo>
                    <a:pt x="13" y="197"/>
                  </a:lnTo>
                  <a:lnTo>
                    <a:pt x="66" y="276"/>
                  </a:lnTo>
                  <a:lnTo>
                    <a:pt x="512" y="53"/>
                  </a:lnTo>
                  <a:lnTo>
                    <a:pt x="47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9" name="Google Shape;349;p25"/>
            <p:cNvSpPr/>
            <p:nvPr/>
          </p:nvSpPr>
          <p:spPr>
            <a:xfrm>
              <a:off x="6549083" y="2754294"/>
              <a:ext cx="45622" cy="54745"/>
            </a:xfrm>
            <a:custGeom>
              <a:rect b="b" l="l" r="r" t="t"/>
              <a:pathLst>
                <a:path extrusionOk="0" h="474" w="395">
                  <a:moveTo>
                    <a:pt x="355" y="1"/>
                  </a:moveTo>
                  <a:lnTo>
                    <a:pt x="0" y="342"/>
                  </a:lnTo>
                  <a:lnTo>
                    <a:pt x="92" y="434"/>
                  </a:lnTo>
                  <a:lnTo>
                    <a:pt x="184" y="473"/>
                  </a:lnTo>
                  <a:lnTo>
                    <a:pt x="394" y="27"/>
                  </a:lnTo>
                  <a:lnTo>
                    <a:pt x="355"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0" name="Google Shape;350;p25"/>
            <p:cNvSpPr/>
            <p:nvPr/>
          </p:nvSpPr>
          <p:spPr>
            <a:xfrm>
              <a:off x="6583963" y="2757413"/>
              <a:ext cx="27373" cy="60750"/>
            </a:xfrm>
            <a:custGeom>
              <a:rect b="b" l="l" r="r" t="t"/>
              <a:pathLst>
                <a:path extrusionOk="0" h="526" w="237">
                  <a:moveTo>
                    <a:pt x="92" y="0"/>
                  </a:moveTo>
                  <a:lnTo>
                    <a:pt x="0" y="499"/>
                  </a:lnTo>
                  <a:lnTo>
                    <a:pt x="131" y="525"/>
                  </a:lnTo>
                  <a:lnTo>
                    <a:pt x="236" y="499"/>
                  </a:lnTo>
                  <a:lnTo>
                    <a:pt x="145"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1" name="Google Shape;351;p25"/>
            <p:cNvSpPr/>
            <p:nvPr/>
          </p:nvSpPr>
          <p:spPr>
            <a:xfrm>
              <a:off x="6600595" y="2755796"/>
              <a:ext cx="47123" cy="54745"/>
            </a:xfrm>
            <a:custGeom>
              <a:rect b="b" l="l" r="r" t="t"/>
              <a:pathLst>
                <a:path extrusionOk="0" h="474" w="408">
                  <a:moveTo>
                    <a:pt x="53" y="1"/>
                  </a:moveTo>
                  <a:lnTo>
                    <a:pt x="1" y="27"/>
                  </a:lnTo>
                  <a:lnTo>
                    <a:pt x="211" y="473"/>
                  </a:lnTo>
                  <a:lnTo>
                    <a:pt x="329" y="421"/>
                  </a:lnTo>
                  <a:lnTo>
                    <a:pt x="407" y="329"/>
                  </a:lnTo>
                  <a:lnTo>
                    <a:pt x="5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2" name="Google Shape;352;p25"/>
            <p:cNvSpPr/>
            <p:nvPr/>
          </p:nvSpPr>
          <p:spPr>
            <a:xfrm>
              <a:off x="6606716" y="2748289"/>
              <a:ext cx="59135" cy="33494"/>
            </a:xfrm>
            <a:custGeom>
              <a:rect b="b" l="l" r="r" t="t"/>
              <a:pathLst>
                <a:path extrusionOk="0" h="290" w="512">
                  <a:moveTo>
                    <a:pt x="13" y="0"/>
                  </a:moveTo>
                  <a:lnTo>
                    <a:pt x="0" y="66"/>
                  </a:lnTo>
                  <a:lnTo>
                    <a:pt x="420" y="289"/>
                  </a:lnTo>
                  <a:lnTo>
                    <a:pt x="486" y="184"/>
                  </a:lnTo>
                  <a:lnTo>
                    <a:pt x="512" y="79"/>
                  </a:lnTo>
                  <a:lnTo>
                    <a:pt x="13"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3" name="Google Shape;353;p25"/>
            <p:cNvSpPr/>
            <p:nvPr/>
          </p:nvSpPr>
          <p:spPr>
            <a:xfrm>
              <a:off x="6606716" y="2716412"/>
              <a:ext cx="59135" cy="33494"/>
            </a:xfrm>
            <a:custGeom>
              <a:rect b="b" l="l" r="r" t="t"/>
              <a:pathLst>
                <a:path extrusionOk="0" h="290" w="512">
                  <a:moveTo>
                    <a:pt x="420" y="1"/>
                  </a:moveTo>
                  <a:lnTo>
                    <a:pt x="0" y="224"/>
                  </a:lnTo>
                  <a:lnTo>
                    <a:pt x="13" y="289"/>
                  </a:lnTo>
                  <a:lnTo>
                    <a:pt x="512" y="224"/>
                  </a:lnTo>
                  <a:lnTo>
                    <a:pt x="486" y="93"/>
                  </a:lnTo>
                  <a:lnTo>
                    <a:pt x="420"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4" name="Google Shape;354;p25"/>
            <p:cNvSpPr/>
            <p:nvPr/>
          </p:nvSpPr>
          <p:spPr>
            <a:xfrm>
              <a:off x="6602096" y="2689154"/>
              <a:ext cx="45622" cy="54629"/>
            </a:xfrm>
            <a:custGeom>
              <a:rect b="b" l="l" r="r" t="t"/>
              <a:pathLst>
                <a:path extrusionOk="0" h="473" w="395">
                  <a:moveTo>
                    <a:pt x="224" y="1"/>
                  </a:moveTo>
                  <a:lnTo>
                    <a:pt x="1" y="434"/>
                  </a:lnTo>
                  <a:lnTo>
                    <a:pt x="53" y="473"/>
                  </a:lnTo>
                  <a:lnTo>
                    <a:pt x="394" y="132"/>
                  </a:lnTo>
                  <a:lnTo>
                    <a:pt x="316" y="40"/>
                  </a:lnTo>
                  <a:lnTo>
                    <a:pt x="22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355" name="Google Shape;355;p25"/>
          <p:cNvCxnSpPr/>
          <p:nvPr/>
        </p:nvCxnSpPr>
        <p:spPr>
          <a:xfrm>
            <a:off x="713225" y="4825150"/>
            <a:ext cx="7717500" cy="0"/>
          </a:xfrm>
          <a:prstGeom prst="straightConnector1">
            <a:avLst/>
          </a:prstGeom>
          <a:noFill/>
          <a:ln cap="flat" cmpd="sng" w="38100">
            <a:solidFill>
              <a:schemeClr val="dk2"/>
            </a:solidFill>
            <a:prstDash val="solid"/>
            <a:round/>
            <a:headEnd len="sm" w="sm" type="none"/>
            <a:tailEnd len="sm" w="sm" type="none"/>
          </a:ln>
        </p:spPr>
      </p:cxnSp>
      <p:grpSp>
        <p:nvGrpSpPr>
          <p:cNvPr id="356" name="Google Shape;356;p25"/>
          <p:cNvGrpSpPr/>
          <p:nvPr/>
        </p:nvGrpSpPr>
        <p:grpSpPr>
          <a:xfrm>
            <a:off x="228538" y="4675638"/>
            <a:ext cx="288769" cy="299030"/>
            <a:chOff x="6532452" y="2680030"/>
            <a:chExt cx="133399" cy="138133"/>
          </a:xfrm>
        </p:grpSpPr>
        <p:sp>
          <p:nvSpPr>
            <p:cNvPr id="357" name="Google Shape;357;p25"/>
            <p:cNvSpPr/>
            <p:nvPr/>
          </p:nvSpPr>
          <p:spPr>
            <a:xfrm>
              <a:off x="6585465" y="2680030"/>
              <a:ext cx="28874" cy="59249"/>
            </a:xfrm>
            <a:custGeom>
              <a:rect b="b" l="l" r="r" t="t"/>
              <a:pathLst>
                <a:path extrusionOk="0" h="513" w="250">
                  <a:moveTo>
                    <a:pt x="118" y="1"/>
                  </a:moveTo>
                  <a:lnTo>
                    <a:pt x="0" y="27"/>
                  </a:lnTo>
                  <a:lnTo>
                    <a:pt x="79" y="513"/>
                  </a:lnTo>
                  <a:lnTo>
                    <a:pt x="145" y="513"/>
                  </a:lnTo>
                  <a:lnTo>
                    <a:pt x="250" y="27"/>
                  </a:lnTo>
                  <a:lnTo>
                    <a:pt x="118"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8" name="Google Shape;358;p25"/>
            <p:cNvSpPr/>
            <p:nvPr/>
          </p:nvSpPr>
          <p:spPr>
            <a:xfrm>
              <a:off x="6549083" y="2687653"/>
              <a:ext cx="48624" cy="54629"/>
            </a:xfrm>
            <a:custGeom>
              <a:rect b="b" l="l" r="r" t="t"/>
              <a:pathLst>
                <a:path extrusionOk="0" h="473" w="421">
                  <a:moveTo>
                    <a:pt x="197" y="0"/>
                  </a:moveTo>
                  <a:lnTo>
                    <a:pt x="92" y="53"/>
                  </a:lnTo>
                  <a:lnTo>
                    <a:pt x="0" y="145"/>
                  </a:lnTo>
                  <a:lnTo>
                    <a:pt x="368" y="473"/>
                  </a:lnTo>
                  <a:lnTo>
                    <a:pt x="420" y="447"/>
                  </a:lnTo>
                  <a:lnTo>
                    <a:pt x="197"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9" name="Google Shape;359;p25"/>
            <p:cNvSpPr/>
            <p:nvPr/>
          </p:nvSpPr>
          <p:spPr>
            <a:xfrm>
              <a:off x="6532452" y="2713409"/>
              <a:ext cx="59135" cy="34995"/>
            </a:xfrm>
            <a:custGeom>
              <a:rect b="b" l="l" r="r" t="t"/>
              <a:pathLst>
                <a:path extrusionOk="0" h="303" w="512">
                  <a:moveTo>
                    <a:pt x="79" y="1"/>
                  </a:moveTo>
                  <a:lnTo>
                    <a:pt x="13" y="119"/>
                  </a:lnTo>
                  <a:lnTo>
                    <a:pt x="0" y="237"/>
                  </a:lnTo>
                  <a:lnTo>
                    <a:pt x="499" y="302"/>
                  </a:lnTo>
                  <a:lnTo>
                    <a:pt x="512" y="237"/>
                  </a:lnTo>
                  <a:lnTo>
                    <a:pt x="79"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0" name="Google Shape;360;p25"/>
            <p:cNvSpPr/>
            <p:nvPr/>
          </p:nvSpPr>
          <p:spPr>
            <a:xfrm>
              <a:off x="6532452" y="2748289"/>
              <a:ext cx="59135" cy="31877"/>
            </a:xfrm>
            <a:custGeom>
              <a:rect b="b" l="l" r="r" t="t"/>
              <a:pathLst>
                <a:path extrusionOk="0" h="276" w="512">
                  <a:moveTo>
                    <a:pt x="472" y="0"/>
                  </a:moveTo>
                  <a:lnTo>
                    <a:pt x="0" y="66"/>
                  </a:lnTo>
                  <a:lnTo>
                    <a:pt x="13" y="197"/>
                  </a:lnTo>
                  <a:lnTo>
                    <a:pt x="66" y="276"/>
                  </a:lnTo>
                  <a:lnTo>
                    <a:pt x="512" y="53"/>
                  </a:lnTo>
                  <a:lnTo>
                    <a:pt x="47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1" name="Google Shape;361;p25"/>
            <p:cNvSpPr/>
            <p:nvPr/>
          </p:nvSpPr>
          <p:spPr>
            <a:xfrm>
              <a:off x="6549083" y="2754294"/>
              <a:ext cx="45622" cy="54745"/>
            </a:xfrm>
            <a:custGeom>
              <a:rect b="b" l="l" r="r" t="t"/>
              <a:pathLst>
                <a:path extrusionOk="0" h="474" w="395">
                  <a:moveTo>
                    <a:pt x="355" y="1"/>
                  </a:moveTo>
                  <a:lnTo>
                    <a:pt x="0" y="342"/>
                  </a:lnTo>
                  <a:lnTo>
                    <a:pt x="92" y="434"/>
                  </a:lnTo>
                  <a:lnTo>
                    <a:pt x="184" y="473"/>
                  </a:lnTo>
                  <a:lnTo>
                    <a:pt x="394" y="27"/>
                  </a:lnTo>
                  <a:lnTo>
                    <a:pt x="355"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2" name="Google Shape;362;p25"/>
            <p:cNvSpPr/>
            <p:nvPr/>
          </p:nvSpPr>
          <p:spPr>
            <a:xfrm>
              <a:off x="6583963" y="2757413"/>
              <a:ext cx="27373" cy="60750"/>
            </a:xfrm>
            <a:custGeom>
              <a:rect b="b" l="l" r="r" t="t"/>
              <a:pathLst>
                <a:path extrusionOk="0" h="526" w="237">
                  <a:moveTo>
                    <a:pt x="92" y="0"/>
                  </a:moveTo>
                  <a:lnTo>
                    <a:pt x="0" y="499"/>
                  </a:lnTo>
                  <a:lnTo>
                    <a:pt x="131" y="525"/>
                  </a:lnTo>
                  <a:lnTo>
                    <a:pt x="236" y="499"/>
                  </a:lnTo>
                  <a:lnTo>
                    <a:pt x="145"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3" name="Google Shape;363;p25"/>
            <p:cNvSpPr/>
            <p:nvPr/>
          </p:nvSpPr>
          <p:spPr>
            <a:xfrm>
              <a:off x="6600595" y="2755796"/>
              <a:ext cx="47123" cy="54745"/>
            </a:xfrm>
            <a:custGeom>
              <a:rect b="b" l="l" r="r" t="t"/>
              <a:pathLst>
                <a:path extrusionOk="0" h="474" w="408">
                  <a:moveTo>
                    <a:pt x="53" y="1"/>
                  </a:moveTo>
                  <a:lnTo>
                    <a:pt x="1" y="27"/>
                  </a:lnTo>
                  <a:lnTo>
                    <a:pt x="211" y="473"/>
                  </a:lnTo>
                  <a:lnTo>
                    <a:pt x="329" y="421"/>
                  </a:lnTo>
                  <a:lnTo>
                    <a:pt x="407" y="329"/>
                  </a:lnTo>
                  <a:lnTo>
                    <a:pt x="5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4" name="Google Shape;364;p25"/>
            <p:cNvSpPr/>
            <p:nvPr/>
          </p:nvSpPr>
          <p:spPr>
            <a:xfrm>
              <a:off x="6606716" y="2748289"/>
              <a:ext cx="59135" cy="33494"/>
            </a:xfrm>
            <a:custGeom>
              <a:rect b="b" l="l" r="r" t="t"/>
              <a:pathLst>
                <a:path extrusionOk="0" h="290" w="512">
                  <a:moveTo>
                    <a:pt x="13" y="0"/>
                  </a:moveTo>
                  <a:lnTo>
                    <a:pt x="0" y="66"/>
                  </a:lnTo>
                  <a:lnTo>
                    <a:pt x="420" y="289"/>
                  </a:lnTo>
                  <a:lnTo>
                    <a:pt x="486" y="184"/>
                  </a:lnTo>
                  <a:lnTo>
                    <a:pt x="512" y="79"/>
                  </a:lnTo>
                  <a:lnTo>
                    <a:pt x="13"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5" name="Google Shape;365;p25"/>
            <p:cNvSpPr/>
            <p:nvPr/>
          </p:nvSpPr>
          <p:spPr>
            <a:xfrm>
              <a:off x="6606716" y="2716412"/>
              <a:ext cx="59135" cy="33494"/>
            </a:xfrm>
            <a:custGeom>
              <a:rect b="b" l="l" r="r" t="t"/>
              <a:pathLst>
                <a:path extrusionOk="0" h="290" w="512">
                  <a:moveTo>
                    <a:pt x="420" y="1"/>
                  </a:moveTo>
                  <a:lnTo>
                    <a:pt x="0" y="224"/>
                  </a:lnTo>
                  <a:lnTo>
                    <a:pt x="13" y="289"/>
                  </a:lnTo>
                  <a:lnTo>
                    <a:pt x="512" y="224"/>
                  </a:lnTo>
                  <a:lnTo>
                    <a:pt x="486" y="93"/>
                  </a:lnTo>
                  <a:lnTo>
                    <a:pt x="420"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6" name="Google Shape;366;p25"/>
            <p:cNvSpPr/>
            <p:nvPr/>
          </p:nvSpPr>
          <p:spPr>
            <a:xfrm>
              <a:off x="6602096" y="2689154"/>
              <a:ext cx="45622" cy="54629"/>
            </a:xfrm>
            <a:custGeom>
              <a:rect b="b" l="l" r="r" t="t"/>
              <a:pathLst>
                <a:path extrusionOk="0" h="473" w="395">
                  <a:moveTo>
                    <a:pt x="224" y="1"/>
                  </a:moveTo>
                  <a:lnTo>
                    <a:pt x="1" y="434"/>
                  </a:lnTo>
                  <a:lnTo>
                    <a:pt x="53" y="473"/>
                  </a:lnTo>
                  <a:lnTo>
                    <a:pt x="394" y="132"/>
                  </a:lnTo>
                  <a:lnTo>
                    <a:pt x="316" y="40"/>
                  </a:lnTo>
                  <a:lnTo>
                    <a:pt x="22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67" name="Google Shape;367;p25"/>
          <p:cNvSpPr txBox="1"/>
          <p:nvPr>
            <p:ph type="ctrTitle"/>
          </p:nvPr>
        </p:nvSpPr>
        <p:spPr>
          <a:xfrm>
            <a:off x="713225" y="844300"/>
            <a:ext cx="3845700" cy="997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5200"/>
              <a:buNone/>
              <a:defRPr b="0" sz="55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368" name="Google Shape;368;p25"/>
          <p:cNvSpPr txBox="1"/>
          <p:nvPr>
            <p:ph idx="1" type="subTitle"/>
          </p:nvPr>
        </p:nvSpPr>
        <p:spPr>
          <a:xfrm>
            <a:off x="713225" y="1842100"/>
            <a:ext cx="3845700" cy="1284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369" name="Google Shape;369;p25"/>
          <p:cNvSpPr txBox="1"/>
          <p:nvPr/>
        </p:nvSpPr>
        <p:spPr>
          <a:xfrm>
            <a:off x="713225" y="3756800"/>
            <a:ext cx="4582800" cy="5334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it-IT" sz="1200" u="none" cap="none" strike="noStrike">
                <a:solidFill>
                  <a:schemeClr val="dk2"/>
                </a:solidFill>
                <a:latin typeface="Montserrat Medium"/>
                <a:ea typeface="Montserrat Medium"/>
                <a:cs typeface="Montserrat Medium"/>
                <a:sym typeface="Montserrat Medium"/>
              </a:rPr>
              <a:t>CREDITS: This presentation template was created by </a:t>
            </a:r>
            <a:r>
              <a:rPr b="0" i="0" lang="it-IT" sz="1200" u="none" cap="none" strike="noStrike">
                <a:solidFill>
                  <a:schemeClr val="dk2"/>
                </a:solidFill>
                <a:uFill>
                  <a:noFill/>
                </a:uFill>
                <a:latin typeface="Montserrat Medium"/>
                <a:ea typeface="Montserrat Medium"/>
                <a:cs typeface="Montserrat Medium"/>
                <a:sym typeface="Montserrat Medium"/>
                <a:hlinkClick r:id="rId3">
                  <a:extLst>
                    <a:ext uri="{A12FA001-AC4F-418D-AE19-62706E023703}">
                      <ahyp:hlinkClr val="tx"/>
                    </a:ext>
                  </a:extLst>
                </a:hlinkClick>
              </a:rPr>
              <a:t>Slidesgo</a:t>
            </a:r>
            <a:r>
              <a:rPr b="0" i="0" lang="it-IT" sz="1200" u="none" cap="none" strike="noStrike">
                <a:solidFill>
                  <a:schemeClr val="dk2"/>
                </a:solidFill>
                <a:latin typeface="Montserrat Medium"/>
                <a:ea typeface="Montserrat Medium"/>
                <a:cs typeface="Montserrat Medium"/>
                <a:sym typeface="Montserrat Medium"/>
              </a:rPr>
              <a:t>, including iscons by </a:t>
            </a:r>
            <a:r>
              <a:rPr b="0" i="0" lang="it-IT" sz="1200" u="none" cap="none" strike="noStrike">
                <a:solidFill>
                  <a:schemeClr val="dk2"/>
                </a:solidFill>
                <a:uFill>
                  <a:noFill/>
                </a:uFill>
                <a:latin typeface="Montserrat Medium"/>
                <a:ea typeface="Montserrat Medium"/>
                <a:cs typeface="Montserrat Medium"/>
                <a:sym typeface="Montserrat Medium"/>
                <a:hlinkClick r:id="rId4">
                  <a:extLst>
                    <a:ext uri="{A12FA001-AC4F-418D-AE19-62706E023703}">
                      <ahyp:hlinkClr val="tx"/>
                    </a:ext>
                  </a:extLst>
                </a:hlinkClick>
              </a:rPr>
              <a:t>Flaticon</a:t>
            </a:r>
            <a:r>
              <a:rPr b="0" i="0" lang="it-IT" sz="1200" u="none" cap="none" strike="noStrike">
                <a:solidFill>
                  <a:schemeClr val="dk2"/>
                </a:solidFill>
                <a:latin typeface="Montserrat Medium"/>
                <a:ea typeface="Montserrat Medium"/>
                <a:cs typeface="Montserrat Medium"/>
                <a:sym typeface="Montserrat Medium"/>
              </a:rPr>
              <a:t> and infographics &amp; images by </a:t>
            </a:r>
            <a:r>
              <a:rPr b="0" i="0" lang="it-IT" sz="1200" u="none" cap="none" strike="noStrike">
                <a:solidFill>
                  <a:schemeClr val="dk2"/>
                </a:solidFill>
                <a:uFill>
                  <a:noFill/>
                </a:uFill>
                <a:latin typeface="Montserrat Medium"/>
                <a:ea typeface="Montserrat Medium"/>
                <a:cs typeface="Montserrat Medium"/>
                <a:sym typeface="Montserrat Medium"/>
                <a:hlinkClick r:id="rId5">
                  <a:extLst>
                    <a:ext uri="{A12FA001-AC4F-418D-AE19-62706E023703}">
                      <ahyp:hlinkClr val="tx"/>
                    </a:ext>
                  </a:extLst>
                </a:hlinkClick>
              </a:rPr>
              <a:t>Freepik</a:t>
            </a:r>
            <a:endParaRPr b="0" i="0" sz="1200" u="none" cap="none" strike="noStrike">
              <a:solidFill>
                <a:schemeClr val="dk2"/>
              </a:solidFill>
              <a:highlight>
                <a:srgbClr val="DFDEFC"/>
              </a:highlight>
              <a:latin typeface="Montserrat Medium"/>
              <a:ea typeface="Montserrat Medium"/>
              <a:cs typeface="Montserrat Medium"/>
              <a:sym typeface="Montserrat Medium"/>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70" name="Shape 370"/>
        <p:cNvGrpSpPr/>
        <p:nvPr/>
      </p:nvGrpSpPr>
      <p:grpSpPr>
        <a:xfrm>
          <a:off x="0" y="0"/>
          <a:ext cx="0" cy="0"/>
          <a:chOff x="0" y="0"/>
          <a:chExt cx="0" cy="0"/>
        </a:xfrm>
      </p:grpSpPr>
      <p:pic>
        <p:nvPicPr>
          <p:cNvPr id="371" name="Google Shape;371;p26"/>
          <p:cNvPicPr preferRelativeResize="0"/>
          <p:nvPr/>
        </p:nvPicPr>
        <p:blipFill rotWithShape="1">
          <a:blip r:embed="rId2">
            <a:alphaModFix amt="29000"/>
          </a:blip>
          <a:srcRect b="0" l="0" r="0" t="0"/>
          <a:stretch/>
        </p:blipFill>
        <p:spPr>
          <a:xfrm>
            <a:off x="0" y="-25060"/>
            <a:ext cx="9144003" cy="5134572"/>
          </a:xfrm>
          <a:prstGeom prst="rect">
            <a:avLst/>
          </a:prstGeom>
          <a:noFill/>
          <a:ln>
            <a:noFill/>
          </a:ln>
        </p:spPr>
      </p:pic>
      <p:grpSp>
        <p:nvGrpSpPr>
          <p:cNvPr id="372" name="Google Shape;372;p26"/>
          <p:cNvGrpSpPr/>
          <p:nvPr/>
        </p:nvGrpSpPr>
        <p:grpSpPr>
          <a:xfrm>
            <a:off x="8626663" y="164251"/>
            <a:ext cx="288769" cy="299030"/>
            <a:chOff x="6532452" y="2680030"/>
            <a:chExt cx="133399" cy="138133"/>
          </a:xfrm>
        </p:grpSpPr>
        <p:sp>
          <p:nvSpPr>
            <p:cNvPr id="373" name="Google Shape;373;p26"/>
            <p:cNvSpPr/>
            <p:nvPr/>
          </p:nvSpPr>
          <p:spPr>
            <a:xfrm>
              <a:off x="6585465" y="2680030"/>
              <a:ext cx="28874" cy="59249"/>
            </a:xfrm>
            <a:custGeom>
              <a:rect b="b" l="l" r="r" t="t"/>
              <a:pathLst>
                <a:path extrusionOk="0" h="513" w="250">
                  <a:moveTo>
                    <a:pt x="118" y="1"/>
                  </a:moveTo>
                  <a:lnTo>
                    <a:pt x="0" y="27"/>
                  </a:lnTo>
                  <a:lnTo>
                    <a:pt x="79" y="513"/>
                  </a:lnTo>
                  <a:lnTo>
                    <a:pt x="145" y="513"/>
                  </a:lnTo>
                  <a:lnTo>
                    <a:pt x="250" y="27"/>
                  </a:lnTo>
                  <a:lnTo>
                    <a:pt x="118"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4" name="Google Shape;374;p26"/>
            <p:cNvSpPr/>
            <p:nvPr/>
          </p:nvSpPr>
          <p:spPr>
            <a:xfrm>
              <a:off x="6549083" y="2687653"/>
              <a:ext cx="48624" cy="54629"/>
            </a:xfrm>
            <a:custGeom>
              <a:rect b="b" l="l" r="r" t="t"/>
              <a:pathLst>
                <a:path extrusionOk="0" h="473" w="421">
                  <a:moveTo>
                    <a:pt x="197" y="0"/>
                  </a:moveTo>
                  <a:lnTo>
                    <a:pt x="92" y="53"/>
                  </a:lnTo>
                  <a:lnTo>
                    <a:pt x="0" y="145"/>
                  </a:lnTo>
                  <a:lnTo>
                    <a:pt x="368" y="473"/>
                  </a:lnTo>
                  <a:lnTo>
                    <a:pt x="420" y="447"/>
                  </a:lnTo>
                  <a:lnTo>
                    <a:pt x="197"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5" name="Google Shape;375;p26"/>
            <p:cNvSpPr/>
            <p:nvPr/>
          </p:nvSpPr>
          <p:spPr>
            <a:xfrm>
              <a:off x="6532452" y="2713409"/>
              <a:ext cx="59135" cy="34995"/>
            </a:xfrm>
            <a:custGeom>
              <a:rect b="b" l="l" r="r" t="t"/>
              <a:pathLst>
                <a:path extrusionOk="0" h="303" w="512">
                  <a:moveTo>
                    <a:pt x="79" y="1"/>
                  </a:moveTo>
                  <a:lnTo>
                    <a:pt x="13" y="119"/>
                  </a:lnTo>
                  <a:lnTo>
                    <a:pt x="0" y="237"/>
                  </a:lnTo>
                  <a:lnTo>
                    <a:pt x="499" y="302"/>
                  </a:lnTo>
                  <a:lnTo>
                    <a:pt x="512" y="237"/>
                  </a:lnTo>
                  <a:lnTo>
                    <a:pt x="79"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6" name="Google Shape;376;p26"/>
            <p:cNvSpPr/>
            <p:nvPr/>
          </p:nvSpPr>
          <p:spPr>
            <a:xfrm>
              <a:off x="6532452" y="2748289"/>
              <a:ext cx="59135" cy="31877"/>
            </a:xfrm>
            <a:custGeom>
              <a:rect b="b" l="l" r="r" t="t"/>
              <a:pathLst>
                <a:path extrusionOk="0" h="276" w="512">
                  <a:moveTo>
                    <a:pt x="472" y="0"/>
                  </a:moveTo>
                  <a:lnTo>
                    <a:pt x="0" y="66"/>
                  </a:lnTo>
                  <a:lnTo>
                    <a:pt x="13" y="197"/>
                  </a:lnTo>
                  <a:lnTo>
                    <a:pt x="66" y="276"/>
                  </a:lnTo>
                  <a:lnTo>
                    <a:pt x="512" y="53"/>
                  </a:lnTo>
                  <a:lnTo>
                    <a:pt x="47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7" name="Google Shape;377;p26"/>
            <p:cNvSpPr/>
            <p:nvPr/>
          </p:nvSpPr>
          <p:spPr>
            <a:xfrm>
              <a:off x="6549083" y="2754294"/>
              <a:ext cx="45622" cy="54745"/>
            </a:xfrm>
            <a:custGeom>
              <a:rect b="b" l="l" r="r" t="t"/>
              <a:pathLst>
                <a:path extrusionOk="0" h="474" w="395">
                  <a:moveTo>
                    <a:pt x="355" y="1"/>
                  </a:moveTo>
                  <a:lnTo>
                    <a:pt x="0" y="342"/>
                  </a:lnTo>
                  <a:lnTo>
                    <a:pt x="92" y="434"/>
                  </a:lnTo>
                  <a:lnTo>
                    <a:pt x="184" y="473"/>
                  </a:lnTo>
                  <a:lnTo>
                    <a:pt x="394" y="27"/>
                  </a:lnTo>
                  <a:lnTo>
                    <a:pt x="355"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8" name="Google Shape;378;p26"/>
            <p:cNvSpPr/>
            <p:nvPr/>
          </p:nvSpPr>
          <p:spPr>
            <a:xfrm>
              <a:off x="6583963" y="2757413"/>
              <a:ext cx="27373" cy="60750"/>
            </a:xfrm>
            <a:custGeom>
              <a:rect b="b" l="l" r="r" t="t"/>
              <a:pathLst>
                <a:path extrusionOk="0" h="526" w="237">
                  <a:moveTo>
                    <a:pt x="92" y="0"/>
                  </a:moveTo>
                  <a:lnTo>
                    <a:pt x="0" y="499"/>
                  </a:lnTo>
                  <a:lnTo>
                    <a:pt x="131" y="525"/>
                  </a:lnTo>
                  <a:lnTo>
                    <a:pt x="236" y="499"/>
                  </a:lnTo>
                  <a:lnTo>
                    <a:pt x="145"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9" name="Google Shape;379;p26"/>
            <p:cNvSpPr/>
            <p:nvPr/>
          </p:nvSpPr>
          <p:spPr>
            <a:xfrm>
              <a:off x="6600595" y="2755796"/>
              <a:ext cx="47123" cy="54745"/>
            </a:xfrm>
            <a:custGeom>
              <a:rect b="b" l="l" r="r" t="t"/>
              <a:pathLst>
                <a:path extrusionOk="0" h="474" w="408">
                  <a:moveTo>
                    <a:pt x="53" y="1"/>
                  </a:moveTo>
                  <a:lnTo>
                    <a:pt x="1" y="27"/>
                  </a:lnTo>
                  <a:lnTo>
                    <a:pt x="211" y="473"/>
                  </a:lnTo>
                  <a:lnTo>
                    <a:pt x="329" y="421"/>
                  </a:lnTo>
                  <a:lnTo>
                    <a:pt x="407" y="329"/>
                  </a:lnTo>
                  <a:lnTo>
                    <a:pt x="5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0" name="Google Shape;380;p26"/>
            <p:cNvSpPr/>
            <p:nvPr/>
          </p:nvSpPr>
          <p:spPr>
            <a:xfrm>
              <a:off x="6606716" y="2748289"/>
              <a:ext cx="59135" cy="33494"/>
            </a:xfrm>
            <a:custGeom>
              <a:rect b="b" l="l" r="r" t="t"/>
              <a:pathLst>
                <a:path extrusionOk="0" h="290" w="512">
                  <a:moveTo>
                    <a:pt x="13" y="0"/>
                  </a:moveTo>
                  <a:lnTo>
                    <a:pt x="0" y="66"/>
                  </a:lnTo>
                  <a:lnTo>
                    <a:pt x="420" y="289"/>
                  </a:lnTo>
                  <a:lnTo>
                    <a:pt x="486" y="184"/>
                  </a:lnTo>
                  <a:lnTo>
                    <a:pt x="512" y="79"/>
                  </a:lnTo>
                  <a:lnTo>
                    <a:pt x="13"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1" name="Google Shape;381;p26"/>
            <p:cNvSpPr/>
            <p:nvPr/>
          </p:nvSpPr>
          <p:spPr>
            <a:xfrm>
              <a:off x="6606716" y="2716412"/>
              <a:ext cx="59135" cy="33494"/>
            </a:xfrm>
            <a:custGeom>
              <a:rect b="b" l="l" r="r" t="t"/>
              <a:pathLst>
                <a:path extrusionOk="0" h="290" w="512">
                  <a:moveTo>
                    <a:pt x="420" y="1"/>
                  </a:moveTo>
                  <a:lnTo>
                    <a:pt x="0" y="224"/>
                  </a:lnTo>
                  <a:lnTo>
                    <a:pt x="13" y="289"/>
                  </a:lnTo>
                  <a:lnTo>
                    <a:pt x="512" y="224"/>
                  </a:lnTo>
                  <a:lnTo>
                    <a:pt x="486" y="93"/>
                  </a:lnTo>
                  <a:lnTo>
                    <a:pt x="420"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2" name="Google Shape;382;p26"/>
            <p:cNvSpPr/>
            <p:nvPr/>
          </p:nvSpPr>
          <p:spPr>
            <a:xfrm>
              <a:off x="6602096" y="2689154"/>
              <a:ext cx="45622" cy="54629"/>
            </a:xfrm>
            <a:custGeom>
              <a:rect b="b" l="l" r="r" t="t"/>
              <a:pathLst>
                <a:path extrusionOk="0" h="473" w="395">
                  <a:moveTo>
                    <a:pt x="224" y="1"/>
                  </a:moveTo>
                  <a:lnTo>
                    <a:pt x="1" y="434"/>
                  </a:lnTo>
                  <a:lnTo>
                    <a:pt x="53" y="473"/>
                  </a:lnTo>
                  <a:lnTo>
                    <a:pt x="394" y="132"/>
                  </a:lnTo>
                  <a:lnTo>
                    <a:pt x="316" y="40"/>
                  </a:lnTo>
                  <a:lnTo>
                    <a:pt x="22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383" name="Google Shape;383;p26"/>
          <p:cNvCxnSpPr/>
          <p:nvPr/>
        </p:nvCxnSpPr>
        <p:spPr>
          <a:xfrm>
            <a:off x="713250" y="313775"/>
            <a:ext cx="7717500" cy="0"/>
          </a:xfrm>
          <a:prstGeom prst="straightConnector1">
            <a:avLst/>
          </a:prstGeom>
          <a:noFill/>
          <a:ln cap="flat" cmpd="sng" w="38100">
            <a:solidFill>
              <a:schemeClr val="dk2"/>
            </a:solidFill>
            <a:prstDash val="solid"/>
            <a:round/>
            <a:headEnd len="sm" w="sm" type="none"/>
            <a:tailEnd len="sm" w="sm" type="none"/>
          </a:ln>
        </p:spPr>
      </p:cxnSp>
      <p:grpSp>
        <p:nvGrpSpPr>
          <p:cNvPr id="384" name="Google Shape;384;p26"/>
          <p:cNvGrpSpPr/>
          <p:nvPr/>
        </p:nvGrpSpPr>
        <p:grpSpPr>
          <a:xfrm>
            <a:off x="228563" y="164263"/>
            <a:ext cx="288769" cy="299030"/>
            <a:chOff x="6532452" y="2680030"/>
            <a:chExt cx="133399" cy="138133"/>
          </a:xfrm>
        </p:grpSpPr>
        <p:sp>
          <p:nvSpPr>
            <p:cNvPr id="385" name="Google Shape;385;p26"/>
            <p:cNvSpPr/>
            <p:nvPr/>
          </p:nvSpPr>
          <p:spPr>
            <a:xfrm>
              <a:off x="6585465" y="2680030"/>
              <a:ext cx="28874" cy="59249"/>
            </a:xfrm>
            <a:custGeom>
              <a:rect b="b" l="l" r="r" t="t"/>
              <a:pathLst>
                <a:path extrusionOk="0" h="513" w="250">
                  <a:moveTo>
                    <a:pt x="118" y="1"/>
                  </a:moveTo>
                  <a:lnTo>
                    <a:pt x="0" y="27"/>
                  </a:lnTo>
                  <a:lnTo>
                    <a:pt x="79" y="513"/>
                  </a:lnTo>
                  <a:lnTo>
                    <a:pt x="145" y="513"/>
                  </a:lnTo>
                  <a:lnTo>
                    <a:pt x="250" y="27"/>
                  </a:lnTo>
                  <a:lnTo>
                    <a:pt x="118"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6" name="Google Shape;386;p26"/>
            <p:cNvSpPr/>
            <p:nvPr/>
          </p:nvSpPr>
          <p:spPr>
            <a:xfrm>
              <a:off x="6549083" y="2687653"/>
              <a:ext cx="48624" cy="54629"/>
            </a:xfrm>
            <a:custGeom>
              <a:rect b="b" l="l" r="r" t="t"/>
              <a:pathLst>
                <a:path extrusionOk="0" h="473" w="421">
                  <a:moveTo>
                    <a:pt x="197" y="0"/>
                  </a:moveTo>
                  <a:lnTo>
                    <a:pt x="92" y="53"/>
                  </a:lnTo>
                  <a:lnTo>
                    <a:pt x="0" y="145"/>
                  </a:lnTo>
                  <a:lnTo>
                    <a:pt x="368" y="473"/>
                  </a:lnTo>
                  <a:lnTo>
                    <a:pt x="420" y="447"/>
                  </a:lnTo>
                  <a:lnTo>
                    <a:pt x="197"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7" name="Google Shape;387;p26"/>
            <p:cNvSpPr/>
            <p:nvPr/>
          </p:nvSpPr>
          <p:spPr>
            <a:xfrm>
              <a:off x="6532452" y="2713409"/>
              <a:ext cx="59135" cy="34995"/>
            </a:xfrm>
            <a:custGeom>
              <a:rect b="b" l="l" r="r" t="t"/>
              <a:pathLst>
                <a:path extrusionOk="0" h="303" w="512">
                  <a:moveTo>
                    <a:pt x="79" y="1"/>
                  </a:moveTo>
                  <a:lnTo>
                    <a:pt x="13" y="119"/>
                  </a:lnTo>
                  <a:lnTo>
                    <a:pt x="0" y="237"/>
                  </a:lnTo>
                  <a:lnTo>
                    <a:pt x="499" y="302"/>
                  </a:lnTo>
                  <a:lnTo>
                    <a:pt x="512" y="237"/>
                  </a:lnTo>
                  <a:lnTo>
                    <a:pt x="79"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8" name="Google Shape;388;p26"/>
            <p:cNvSpPr/>
            <p:nvPr/>
          </p:nvSpPr>
          <p:spPr>
            <a:xfrm>
              <a:off x="6532452" y="2748289"/>
              <a:ext cx="59135" cy="31877"/>
            </a:xfrm>
            <a:custGeom>
              <a:rect b="b" l="l" r="r" t="t"/>
              <a:pathLst>
                <a:path extrusionOk="0" h="276" w="512">
                  <a:moveTo>
                    <a:pt x="472" y="0"/>
                  </a:moveTo>
                  <a:lnTo>
                    <a:pt x="0" y="66"/>
                  </a:lnTo>
                  <a:lnTo>
                    <a:pt x="13" y="197"/>
                  </a:lnTo>
                  <a:lnTo>
                    <a:pt x="66" y="276"/>
                  </a:lnTo>
                  <a:lnTo>
                    <a:pt x="512" y="53"/>
                  </a:lnTo>
                  <a:lnTo>
                    <a:pt x="47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9" name="Google Shape;389;p26"/>
            <p:cNvSpPr/>
            <p:nvPr/>
          </p:nvSpPr>
          <p:spPr>
            <a:xfrm>
              <a:off x="6549083" y="2754294"/>
              <a:ext cx="45622" cy="54745"/>
            </a:xfrm>
            <a:custGeom>
              <a:rect b="b" l="l" r="r" t="t"/>
              <a:pathLst>
                <a:path extrusionOk="0" h="474" w="395">
                  <a:moveTo>
                    <a:pt x="355" y="1"/>
                  </a:moveTo>
                  <a:lnTo>
                    <a:pt x="0" y="342"/>
                  </a:lnTo>
                  <a:lnTo>
                    <a:pt x="92" y="434"/>
                  </a:lnTo>
                  <a:lnTo>
                    <a:pt x="184" y="473"/>
                  </a:lnTo>
                  <a:lnTo>
                    <a:pt x="394" y="27"/>
                  </a:lnTo>
                  <a:lnTo>
                    <a:pt x="355"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0" name="Google Shape;390;p26"/>
            <p:cNvSpPr/>
            <p:nvPr/>
          </p:nvSpPr>
          <p:spPr>
            <a:xfrm>
              <a:off x="6583963" y="2757413"/>
              <a:ext cx="27373" cy="60750"/>
            </a:xfrm>
            <a:custGeom>
              <a:rect b="b" l="l" r="r" t="t"/>
              <a:pathLst>
                <a:path extrusionOk="0" h="526" w="237">
                  <a:moveTo>
                    <a:pt x="92" y="0"/>
                  </a:moveTo>
                  <a:lnTo>
                    <a:pt x="0" y="499"/>
                  </a:lnTo>
                  <a:lnTo>
                    <a:pt x="131" y="525"/>
                  </a:lnTo>
                  <a:lnTo>
                    <a:pt x="236" y="499"/>
                  </a:lnTo>
                  <a:lnTo>
                    <a:pt x="145"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1" name="Google Shape;391;p26"/>
            <p:cNvSpPr/>
            <p:nvPr/>
          </p:nvSpPr>
          <p:spPr>
            <a:xfrm>
              <a:off x="6600595" y="2755796"/>
              <a:ext cx="47123" cy="54745"/>
            </a:xfrm>
            <a:custGeom>
              <a:rect b="b" l="l" r="r" t="t"/>
              <a:pathLst>
                <a:path extrusionOk="0" h="474" w="408">
                  <a:moveTo>
                    <a:pt x="53" y="1"/>
                  </a:moveTo>
                  <a:lnTo>
                    <a:pt x="1" y="27"/>
                  </a:lnTo>
                  <a:lnTo>
                    <a:pt x="211" y="473"/>
                  </a:lnTo>
                  <a:lnTo>
                    <a:pt x="329" y="421"/>
                  </a:lnTo>
                  <a:lnTo>
                    <a:pt x="407" y="329"/>
                  </a:lnTo>
                  <a:lnTo>
                    <a:pt x="5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2" name="Google Shape;392;p26"/>
            <p:cNvSpPr/>
            <p:nvPr/>
          </p:nvSpPr>
          <p:spPr>
            <a:xfrm>
              <a:off x="6606716" y="2748289"/>
              <a:ext cx="59135" cy="33494"/>
            </a:xfrm>
            <a:custGeom>
              <a:rect b="b" l="l" r="r" t="t"/>
              <a:pathLst>
                <a:path extrusionOk="0" h="290" w="512">
                  <a:moveTo>
                    <a:pt x="13" y="0"/>
                  </a:moveTo>
                  <a:lnTo>
                    <a:pt x="0" y="66"/>
                  </a:lnTo>
                  <a:lnTo>
                    <a:pt x="420" y="289"/>
                  </a:lnTo>
                  <a:lnTo>
                    <a:pt x="486" y="184"/>
                  </a:lnTo>
                  <a:lnTo>
                    <a:pt x="512" y="79"/>
                  </a:lnTo>
                  <a:lnTo>
                    <a:pt x="13"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3" name="Google Shape;393;p26"/>
            <p:cNvSpPr/>
            <p:nvPr/>
          </p:nvSpPr>
          <p:spPr>
            <a:xfrm>
              <a:off x="6606716" y="2716412"/>
              <a:ext cx="59135" cy="33494"/>
            </a:xfrm>
            <a:custGeom>
              <a:rect b="b" l="l" r="r" t="t"/>
              <a:pathLst>
                <a:path extrusionOk="0" h="290" w="512">
                  <a:moveTo>
                    <a:pt x="420" y="1"/>
                  </a:moveTo>
                  <a:lnTo>
                    <a:pt x="0" y="224"/>
                  </a:lnTo>
                  <a:lnTo>
                    <a:pt x="13" y="289"/>
                  </a:lnTo>
                  <a:lnTo>
                    <a:pt x="512" y="224"/>
                  </a:lnTo>
                  <a:lnTo>
                    <a:pt x="486" y="93"/>
                  </a:lnTo>
                  <a:lnTo>
                    <a:pt x="420"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4" name="Google Shape;394;p26"/>
            <p:cNvSpPr/>
            <p:nvPr/>
          </p:nvSpPr>
          <p:spPr>
            <a:xfrm>
              <a:off x="6602096" y="2689154"/>
              <a:ext cx="45622" cy="54629"/>
            </a:xfrm>
            <a:custGeom>
              <a:rect b="b" l="l" r="r" t="t"/>
              <a:pathLst>
                <a:path extrusionOk="0" h="473" w="395">
                  <a:moveTo>
                    <a:pt x="224" y="1"/>
                  </a:moveTo>
                  <a:lnTo>
                    <a:pt x="1" y="434"/>
                  </a:lnTo>
                  <a:lnTo>
                    <a:pt x="53" y="473"/>
                  </a:lnTo>
                  <a:lnTo>
                    <a:pt x="394" y="132"/>
                  </a:lnTo>
                  <a:lnTo>
                    <a:pt x="316" y="40"/>
                  </a:lnTo>
                  <a:lnTo>
                    <a:pt x="22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95" name="Google Shape;395;p26"/>
          <p:cNvGrpSpPr/>
          <p:nvPr/>
        </p:nvGrpSpPr>
        <p:grpSpPr>
          <a:xfrm>
            <a:off x="8626638" y="4675626"/>
            <a:ext cx="288769" cy="299030"/>
            <a:chOff x="6532452" y="2680030"/>
            <a:chExt cx="133399" cy="138133"/>
          </a:xfrm>
        </p:grpSpPr>
        <p:sp>
          <p:nvSpPr>
            <p:cNvPr id="396" name="Google Shape;396;p26"/>
            <p:cNvSpPr/>
            <p:nvPr/>
          </p:nvSpPr>
          <p:spPr>
            <a:xfrm>
              <a:off x="6585465" y="2680030"/>
              <a:ext cx="28874" cy="59249"/>
            </a:xfrm>
            <a:custGeom>
              <a:rect b="b" l="l" r="r" t="t"/>
              <a:pathLst>
                <a:path extrusionOk="0" h="513" w="250">
                  <a:moveTo>
                    <a:pt x="118" y="1"/>
                  </a:moveTo>
                  <a:lnTo>
                    <a:pt x="0" y="27"/>
                  </a:lnTo>
                  <a:lnTo>
                    <a:pt x="79" y="513"/>
                  </a:lnTo>
                  <a:lnTo>
                    <a:pt x="145" y="513"/>
                  </a:lnTo>
                  <a:lnTo>
                    <a:pt x="250" y="27"/>
                  </a:lnTo>
                  <a:lnTo>
                    <a:pt x="118"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7" name="Google Shape;397;p26"/>
            <p:cNvSpPr/>
            <p:nvPr/>
          </p:nvSpPr>
          <p:spPr>
            <a:xfrm>
              <a:off x="6549083" y="2687653"/>
              <a:ext cx="48624" cy="54629"/>
            </a:xfrm>
            <a:custGeom>
              <a:rect b="b" l="l" r="r" t="t"/>
              <a:pathLst>
                <a:path extrusionOk="0" h="473" w="421">
                  <a:moveTo>
                    <a:pt x="197" y="0"/>
                  </a:moveTo>
                  <a:lnTo>
                    <a:pt x="92" y="53"/>
                  </a:lnTo>
                  <a:lnTo>
                    <a:pt x="0" y="145"/>
                  </a:lnTo>
                  <a:lnTo>
                    <a:pt x="368" y="473"/>
                  </a:lnTo>
                  <a:lnTo>
                    <a:pt x="420" y="447"/>
                  </a:lnTo>
                  <a:lnTo>
                    <a:pt x="197"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8" name="Google Shape;398;p26"/>
            <p:cNvSpPr/>
            <p:nvPr/>
          </p:nvSpPr>
          <p:spPr>
            <a:xfrm>
              <a:off x="6532452" y="2713409"/>
              <a:ext cx="59135" cy="34995"/>
            </a:xfrm>
            <a:custGeom>
              <a:rect b="b" l="l" r="r" t="t"/>
              <a:pathLst>
                <a:path extrusionOk="0" h="303" w="512">
                  <a:moveTo>
                    <a:pt x="79" y="1"/>
                  </a:moveTo>
                  <a:lnTo>
                    <a:pt x="13" y="119"/>
                  </a:lnTo>
                  <a:lnTo>
                    <a:pt x="0" y="237"/>
                  </a:lnTo>
                  <a:lnTo>
                    <a:pt x="499" y="302"/>
                  </a:lnTo>
                  <a:lnTo>
                    <a:pt x="512" y="237"/>
                  </a:lnTo>
                  <a:lnTo>
                    <a:pt x="79"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9" name="Google Shape;399;p26"/>
            <p:cNvSpPr/>
            <p:nvPr/>
          </p:nvSpPr>
          <p:spPr>
            <a:xfrm>
              <a:off x="6532452" y="2748289"/>
              <a:ext cx="59135" cy="31877"/>
            </a:xfrm>
            <a:custGeom>
              <a:rect b="b" l="l" r="r" t="t"/>
              <a:pathLst>
                <a:path extrusionOk="0" h="276" w="512">
                  <a:moveTo>
                    <a:pt x="472" y="0"/>
                  </a:moveTo>
                  <a:lnTo>
                    <a:pt x="0" y="66"/>
                  </a:lnTo>
                  <a:lnTo>
                    <a:pt x="13" y="197"/>
                  </a:lnTo>
                  <a:lnTo>
                    <a:pt x="66" y="276"/>
                  </a:lnTo>
                  <a:lnTo>
                    <a:pt x="512" y="53"/>
                  </a:lnTo>
                  <a:lnTo>
                    <a:pt x="47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0" name="Google Shape;400;p26"/>
            <p:cNvSpPr/>
            <p:nvPr/>
          </p:nvSpPr>
          <p:spPr>
            <a:xfrm>
              <a:off x="6549083" y="2754294"/>
              <a:ext cx="45622" cy="54745"/>
            </a:xfrm>
            <a:custGeom>
              <a:rect b="b" l="l" r="r" t="t"/>
              <a:pathLst>
                <a:path extrusionOk="0" h="474" w="395">
                  <a:moveTo>
                    <a:pt x="355" y="1"/>
                  </a:moveTo>
                  <a:lnTo>
                    <a:pt x="0" y="342"/>
                  </a:lnTo>
                  <a:lnTo>
                    <a:pt x="92" y="434"/>
                  </a:lnTo>
                  <a:lnTo>
                    <a:pt x="184" y="473"/>
                  </a:lnTo>
                  <a:lnTo>
                    <a:pt x="394" y="27"/>
                  </a:lnTo>
                  <a:lnTo>
                    <a:pt x="355"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1" name="Google Shape;401;p26"/>
            <p:cNvSpPr/>
            <p:nvPr/>
          </p:nvSpPr>
          <p:spPr>
            <a:xfrm>
              <a:off x="6583963" y="2757413"/>
              <a:ext cx="27373" cy="60750"/>
            </a:xfrm>
            <a:custGeom>
              <a:rect b="b" l="l" r="r" t="t"/>
              <a:pathLst>
                <a:path extrusionOk="0" h="526" w="237">
                  <a:moveTo>
                    <a:pt x="92" y="0"/>
                  </a:moveTo>
                  <a:lnTo>
                    <a:pt x="0" y="499"/>
                  </a:lnTo>
                  <a:lnTo>
                    <a:pt x="131" y="525"/>
                  </a:lnTo>
                  <a:lnTo>
                    <a:pt x="236" y="499"/>
                  </a:lnTo>
                  <a:lnTo>
                    <a:pt x="145"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2" name="Google Shape;402;p26"/>
            <p:cNvSpPr/>
            <p:nvPr/>
          </p:nvSpPr>
          <p:spPr>
            <a:xfrm>
              <a:off x="6600595" y="2755796"/>
              <a:ext cx="47123" cy="54745"/>
            </a:xfrm>
            <a:custGeom>
              <a:rect b="b" l="l" r="r" t="t"/>
              <a:pathLst>
                <a:path extrusionOk="0" h="474" w="408">
                  <a:moveTo>
                    <a:pt x="53" y="1"/>
                  </a:moveTo>
                  <a:lnTo>
                    <a:pt x="1" y="27"/>
                  </a:lnTo>
                  <a:lnTo>
                    <a:pt x="211" y="473"/>
                  </a:lnTo>
                  <a:lnTo>
                    <a:pt x="329" y="421"/>
                  </a:lnTo>
                  <a:lnTo>
                    <a:pt x="407" y="329"/>
                  </a:lnTo>
                  <a:lnTo>
                    <a:pt x="5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3" name="Google Shape;403;p26"/>
            <p:cNvSpPr/>
            <p:nvPr/>
          </p:nvSpPr>
          <p:spPr>
            <a:xfrm>
              <a:off x="6606716" y="2748289"/>
              <a:ext cx="59135" cy="33494"/>
            </a:xfrm>
            <a:custGeom>
              <a:rect b="b" l="l" r="r" t="t"/>
              <a:pathLst>
                <a:path extrusionOk="0" h="290" w="512">
                  <a:moveTo>
                    <a:pt x="13" y="0"/>
                  </a:moveTo>
                  <a:lnTo>
                    <a:pt x="0" y="66"/>
                  </a:lnTo>
                  <a:lnTo>
                    <a:pt x="420" y="289"/>
                  </a:lnTo>
                  <a:lnTo>
                    <a:pt x="486" y="184"/>
                  </a:lnTo>
                  <a:lnTo>
                    <a:pt x="512" y="79"/>
                  </a:lnTo>
                  <a:lnTo>
                    <a:pt x="13"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4" name="Google Shape;404;p26"/>
            <p:cNvSpPr/>
            <p:nvPr/>
          </p:nvSpPr>
          <p:spPr>
            <a:xfrm>
              <a:off x="6606716" y="2716412"/>
              <a:ext cx="59135" cy="33494"/>
            </a:xfrm>
            <a:custGeom>
              <a:rect b="b" l="l" r="r" t="t"/>
              <a:pathLst>
                <a:path extrusionOk="0" h="290" w="512">
                  <a:moveTo>
                    <a:pt x="420" y="1"/>
                  </a:moveTo>
                  <a:lnTo>
                    <a:pt x="0" y="224"/>
                  </a:lnTo>
                  <a:lnTo>
                    <a:pt x="13" y="289"/>
                  </a:lnTo>
                  <a:lnTo>
                    <a:pt x="512" y="224"/>
                  </a:lnTo>
                  <a:lnTo>
                    <a:pt x="486" y="93"/>
                  </a:lnTo>
                  <a:lnTo>
                    <a:pt x="420"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5" name="Google Shape;405;p26"/>
            <p:cNvSpPr/>
            <p:nvPr/>
          </p:nvSpPr>
          <p:spPr>
            <a:xfrm>
              <a:off x="6602096" y="2689154"/>
              <a:ext cx="45622" cy="54629"/>
            </a:xfrm>
            <a:custGeom>
              <a:rect b="b" l="l" r="r" t="t"/>
              <a:pathLst>
                <a:path extrusionOk="0" h="473" w="395">
                  <a:moveTo>
                    <a:pt x="224" y="1"/>
                  </a:moveTo>
                  <a:lnTo>
                    <a:pt x="1" y="434"/>
                  </a:lnTo>
                  <a:lnTo>
                    <a:pt x="53" y="473"/>
                  </a:lnTo>
                  <a:lnTo>
                    <a:pt x="394" y="132"/>
                  </a:lnTo>
                  <a:lnTo>
                    <a:pt x="316" y="40"/>
                  </a:lnTo>
                  <a:lnTo>
                    <a:pt x="22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406" name="Google Shape;406;p26"/>
          <p:cNvCxnSpPr/>
          <p:nvPr/>
        </p:nvCxnSpPr>
        <p:spPr>
          <a:xfrm>
            <a:off x="713225" y="4825150"/>
            <a:ext cx="7717500" cy="0"/>
          </a:xfrm>
          <a:prstGeom prst="straightConnector1">
            <a:avLst/>
          </a:prstGeom>
          <a:noFill/>
          <a:ln cap="flat" cmpd="sng" w="38100">
            <a:solidFill>
              <a:schemeClr val="dk2"/>
            </a:solidFill>
            <a:prstDash val="solid"/>
            <a:round/>
            <a:headEnd len="sm" w="sm" type="none"/>
            <a:tailEnd len="sm" w="sm" type="none"/>
          </a:ln>
        </p:spPr>
      </p:cxnSp>
      <p:grpSp>
        <p:nvGrpSpPr>
          <p:cNvPr id="407" name="Google Shape;407;p26"/>
          <p:cNvGrpSpPr/>
          <p:nvPr/>
        </p:nvGrpSpPr>
        <p:grpSpPr>
          <a:xfrm>
            <a:off x="228538" y="4675638"/>
            <a:ext cx="288769" cy="299030"/>
            <a:chOff x="6532452" y="2680030"/>
            <a:chExt cx="133399" cy="138133"/>
          </a:xfrm>
        </p:grpSpPr>
        <p:sp>
          <p:nvSpPr>
            <p:cNvPr id="408" name="Google Shape;408;p26"/>
            <p:cNvSpPr/>
            <p:nvPr/>
          </p:nvSpPr>
          <p:spPr>
            <a:xfrm>
              <a:off x="6585465" y="2680030"/>
              <a:ext cx="28874" cy="59249"/>
            </a:xfrm>
            <a:custGeom>
              <a:rect b="b" l="l" r="r" t="t"/>
              <a:pathLst>
                <a:path extrusionOk="0" h="513" w="250">
                  <a:moveTo>
                    <a:pt x="118" y="1"/>
                  </a:moveTo>
                  <a:lnTo>
                    <a:pt x="0" y="27"/>
                  </a:lnTo>
                  <a:lnTo>
                    <a:pt x="79" y="513"/>
                  </a:lnTo>
                  <a:lnTo>
                    <a:pt x="145" y="513"/>
                  </a:lnTo>
                  <a:lnTo>
                    <a:pt x="250" y="27"/>
                  </a:lnTo>
                  <a:lnTo>
                    <a:pt x="118"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9" name="Google Shape;409;p26"/>
            <p:cNvSpPr/>
            <p:nvPr/>
          </p:nvSpPr>
          <p:spPr>
            <a:xfrm>
              <a:off x="6549083" y="2687653"/>
              <a:ext cx="48624" cy="54629"/>
            </a:xfrm>
            <a:custGeom>
              <a:rect b="b" l="l" r="r" t="t"/>
              <a:pathLst>
                <a:path extrusionOk="0" h="473" w="421">
                  <a:moveTo>
                    <a:pt x="197" y="0"/>
                  </a:moveTo>
                  <a:lnTo>
                    <a:pt x="92" y="53"/>
                  </a:lnTo>
                  <a:lnTo>
                    <a:pt x="0" y="145"/>
                  </a:lnTo>
                  <a:lnTo>
                    <a:pt x="368" y="473"/>
                  </a:lnTo>
                  <a:lnTo>
                    <a:pt x="420" y="447"/>
                  </a:lnTo>
                  <a:lnTo>
                    <a:pt x="197"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0" name="Google Shape;410;p26"/>
            <p:cNvSpPr/>
            <p:nvPr/>
          </p:nvSpPr>
          <p:spPr>
            <a:xfrm>
              <a:off x="6532452" y="2713409"/>
              <a:ext cx="59135" cy="34995"/>
            </a:xfrm>
            <a:custGeom>
              <a:rect b="b" l="l" r="r" t="t"/>
              <a:pathLst>
                <a:path extrusionOk="0" h="303" w="512">
                  <a:moveTo>
                    <a:pt x="79" y="1"/>
                  </a:moveTo>
                  <a:lnTo>
                    <a:pt x="13" y="119"/>
                  </a:lnTo>
                  <a:lnTo>
                    <a:pt x="0" y="237"/>
                  </a:lnTo>
                  <a:lnTo>
                    <a:pt x="499" y="302"/>
                  </a:lnTo>
                  <a:lnTo>
                    <a:pt x="512" y="237"/>
                  </a:lnTo>
                  <a:lnTo>
                    <a:pt x="79"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1" name="Google Shape;411;p26"/>
            <p:cNvSpPr/>
            <p:nvPr/>
          </p:nvSpPr>
          <p:spPr>
            <a:xfrm>
              <a:off x="6532452" y="2748289"/>
              <a:ext cx="59135" cy="31877"/>
            </a:xfrm>
            <a:custGeom>
              <a:rect b="b" l="l" r="r" t="t"/>
              <a:pathLst>
                <a:path extrusionOk="0" h="276" w="512">
                  <a:moveTo>
                    <a:pt x="472" y="0"/>
                  </a:moveTo>
                  <a:lnTo>
                    <a:pt x="0" y="66"/>
                  </a:lnTo>
                  <a:lnTo>
                    <a:pt x="13" y="197"/>
                  </a:lnTo>
                  <a:lnTo>
                    <a:pt x="66" y="276"/>
                  </a:lnTo>
                  <a:lnTo>
                    <a:pt x="512" y="53"/>
                  </a:lnTo>
                  <a:lnTo>
                    <a:pt x="47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2" name="Google Shape;412;p26"/>
            <p:cNvSpPr/>
            <p:nvPr/>
          </p:nvSpPr>
          <p:spPr>
            <a:xfrm>
              <a:off x="6549083" y="2754294"/>
              <a:ext cx="45622" cy="54745"/>
            </a:xfrm>
            <a:custGeom>
              <a:rect b="b" l="l" r="r" t="t"/>
              <a:pathLst>
                <a:path extrusionOk="0" h="474" w="395">
                  <a:moveTo>
                    <a:pt x="355" y="1"/>
                  </a:moveTo>
                  <a:lnTo>
                    <a:pt x="0" y="342"/>
                  </a:lnTo>
                  <a:lnTo>
                    <a:pt x="92" y="434"/>
                  </a:lnTo>
                  <a:lnTo>
                    <a:pt x="184" y="473"/>
                  </a:lnTo>
                  <a:lnTo>
                    <a:pt x="394" y="27"/>
                  </a:lnTo>
                  <a:lnTo>
                    <a:pt x="355"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3" name="Google Shape;413;p26"/>
            <p:cNvSpPr/>
            <p:nvPr/>
          </p:nvSpPr>
          <p:spPr>
            <a:xfrm>
              <a:off x="6583963" y="2757413"/>
              <a:ext cx="27373" cy="60750"/>
            </a:xfrm>
            <a:custGeom>
              <a:rect b="b" l="l" r="r" t="t"/>
              <a:pathLst>
                <a:path extrusionOk="0" h="526" w="237">
                  <a:moveTo>
                    <a:pt x="92" y="0"/>
                  </a:moveTo>
                  <a:lnTo>
                    <a:pt x="0" y="499"/>
                  </a:lnTo>
                  <a:lnTo>
                    <a:pt x="131" y="525"/>
                  </a:lnTo>
                  <a:lnTo>
                    <a:pt x="236" y="499"/>
                  </a:lnTo>
                  <a:lnTo>
                    <a:pt x="145"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4" name="Google Shape;414;p26"/>
            <p:cNvSpPr/>
            <p:nvPr/>
          </p:nvSpPr>
          <p:spPr>
            <a:xfrm>
              <a:off x="6600595" y="2755796"/>
              <a:ext cx="47123" cy="54745"/>
            </a:xfrm>
            <a:custGeom>
              <a:rect b="b" l="l" r="r" t="t"/>
              <a:pathLst>
                <a:path extrusionOk="0" h="474" w="408">
                  <a:moveTo>
                    <a:pt x="53" y="1"/>
                  </a:moveTo>
                  <a:lnTo>
                    <a:pt x="1" y="27"/>
                  </a:lnTo>
                  <a:lnTo>
                    <a:pt x="211" y="473"/>
                  </a:lnTo>
                  <a:lnTo>
                    <a:pt x="329" y="421"/>
                  </a:lnTo>
                  <a:lnTo>
                    <a:pt x="407" y="329"/>
                  </a:lnTo>
                  <a:lnTo>
                    <a:pt x="5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5" name="Google Shape;415;p26"/>
            <p:cNvSpPr/>
            <p:nvPr/>
          </p:nvSpPr>
          <p:spPr>
            <a:xfrm>
              <a:off x="6606716" y="2748289"/>
              <a:ext cx="59135" cy="33494"/>
            </a:xfrm>
            <a:custGeom>
              <a:rect b="b" l="l" r="r" t="t"/>
              <a:pathLst>
                <a:path extrusionOk="0" h="290" w="512">
                  <a:moveTo>
                    <a:pt x="13" y="0"/>
                  </a:moveTo>
                  <a:lnTo>
                    <a:pt x="0" y="66"/>
                  </a:lnTo>
                  <a:lnTo>
                    <a:pt x="420" y="289"/>
                  </a:lnTo>
                  <a:lnTo>
                    <a:pt x="486" y="184"/>
                  </a:lnTo>
                  <a:lnTo>
                    <a:pt x="512" y="79"/>
                  </a:lnTo>
                  <a:lnTo>
                    <a:pt x="13"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6" name="Google Shape;416;p26"/>
            <p:cNvSpPr/>
            <p:nvPr/>
          </p:nvSpPr>
          <p:spPr>
            <a:xfrm>
              <a:off x="6606716" y="2716412"/>
              <a:ext cx="59135" cy="33494"/>
            </a:xfrm>
            <a:custGeom>
              <a:rect b="b" l="l" r="r" t="t"/>
              <a:pathLst>
                <a:path extrusionOk="0" h="290" w="512">
                  <a:moveTo>
                    <a:pt x="420" y="1"/>
                  </a:moveTo>
                  <a:lnTo>
                    <a:pt x="0" y="224"/>
                  </a:lnTo>
                  <a:lnTo>
                    <a:pt x="13" y="289"/>
                  </a:lnTo>
                  <a:lnTo>
                    <a:pt x="512" y="224"/>
                  </a:lnTo>
                  <a:lnTo>
                    <a:pt x="486" y="93"/>
                  </a:lnTo>
                  <a:lnTo>
                    <a:pt x="420"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7" name="Google Shape;417;p26"/>
            <p:cNvSpPr/>
            <p:nvPr/>
          </p:nvSpPr>
          <p:spPr>
            <a:xfrm>
              <a:off x="6602096" y="2689154"/>
              <a:ext cx="45622" cy="54629"/>
            </a:xfrm>
            <a:custGeom>
              <a:rect b="b" l="l" r="r" t="t"/>
              <a:pathLst>
                <a:path extrusionOk="0" h="473" w="395">
                  <a:moveTo>
                    <a:pt x="224" y="1"/>
                  </a:moveTo>
                  <a:lnTo>
                    <a:pt x="1" y="434"/>
                  </a:lnTo>
                  <a:lnTo>
                    <a:pt x="53" y="473"/>
                  </a:lnTo>
                  <a:lnTo>
                    <a:pt x="394" y="132"/>
                  </a:lnTo>
                  <a:lnTo>
                    <a:pt x="316" y="40"/>
                  </a:lnTo>
                  <a:lnTo>
                    <a:pt x="22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18" name="Google Shape;418;p26"/>
          <p:cNvSpPr txBox="1"/>
          <p:nvPr>
            <p:ph type="title"/>
          </p:nvPr>
        </p:nvSpPr>
        <p:spPr>
          <a:xfrm>
            <a:off x="720000" y="539500"/>
            <a:ext cx="7704000" cy="572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600"/>
              <a:buFont typeface="Montserrat ExtraBold"/>
              <a:buNone/>
              <a:defRPr b="0"/>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419" name="Google Shape;419;p26"/>
          <p:cNvSpPr txBox="1"/>
          <p:nvPr>
            <p:ph idx="1" type="body"/>
          </p:nvPr>
        </p:nvSpPr>
        <p:spPr>
          <a:xfrm>
            <a:off x="720000" y="1112200"/>
            <a:ext cx="7704000" cy="3475500"/>
          </a:xfrm>
          <a:prstGeom prst="rect">
            <a:avLst/>
          </a:prstGeom>
          <a:noFill/>
          <a:ln>
            <a:noFill/>
          </a:ln>
        </p:spPr>
        <p:txBody>
          <a:bodyPr anchorCtr="0" anchor="t" bIns="91425" lIns="91425" spcFirstLastPara="1" rIns="91425" wrap="square" tIns="91425">
            <a:noAutofit/>
          </a:bodyPr>
          <a:lstStyle>
            <a:lvl1pPr indent="-304800" lvl="0" marL="457200" algn="l">
              <a:lnSpc>
                <a:spcPct val="100000"/>
              </a:lnSpc>
              <a:spcBef>
                <a:spcPts val="0"/>
              </a:spcBef>
              <a:spcAft>
                <a:spcPts val="0"/>
              </a:spcAft>
              <a:buClr>
                <a:schemeClr val="accent1"/>
              </a:buClr>
              <a:buSzPts val="1200"/>
              <a:buAutoNum type="arabicPeriod"/>
              <a:defRPr sz="1150"/>
            </a:lvl1pPr>
            <a:lvl2pPr indent="-304800" lvl="1" marL="914400" algn="l">
              <a:lnSpc>
                <a:spcPct val="115000"/>
              </a:lnSpc>
              <a:spcBef>
                <a:spcPts val="0"/>
              </a:spcBef>
              <a:spcAft>
                <a:spcPts val="0"/>
              </a:spcAft>
              <a:buClr>
                <a:srgbClr val="434343"/>
              </a:buClr>
              <a:buSzPts val="1200"/>
              <a:buFont typeface="Roboto Condensed Light"/>
              <a:buAutoNum type="alphaLcPeriod"/>
              <a:defRPr/>
            </a:lvl2pPr>
            <a:lvl3pPr indent="-304800" lvl="2" marL="1371600" algn="l">
              <a:lnSpc>
                <a:spcPct val="115000"/>
              </a:lnSpc>
              <a:spcBef>
                <a:spcPts val="0"/>
              </a:spcBef>
              <a:spcAft>
                <a:spcPts val="0"/>
              </a:spcAft>
              <a:buClr>
                <a:srgbClr val="434343"/>
              </a:buClr>
              <a:buSzPts val="1200"/>
              <a:buFont typeface="Roboto Condensed Light"/>
              <a:buAutoNum type="romanLcPeriod"/>
              <a:defRPr/>
            </a:lvl3pPr>
            <a:lvl4pPr indent="-304800" lvl="3" marL="1828800" algn="l">
              <a:lnSpc>
                <a:spcPct val="115000"/>
              </a:lnSpc>
              <a:spcBef>
                <a:spcPts val="0"/>
              </a:spcBef>
              <a:spcAft>
                <a:spcPts val="0"/>
              </a:spcAft>
              <a:buClr>
                <a:srgbClr val="434343"/>
              </a:buClr>
              <a:buSzPts val="1200"/>
              <a:buFont typeface="Roboto Condensed Light"/>
              <a:buAutoNum type="arabicPeriod"/>
              <a:defRPr/>
            </a:lvl4pPr>
            <a:lvl5pPr indent="-304800" lvl="4" marL="2286000" algn="l">
              <a:lnSpc>
                <a:spcPct val="115000"/>
              </a:lnSpc>
              <a:spcBef>
                <a:spcPts val="0"/>
              </a:spcBef>
              <a:spcAft>
                <a:spcPts val="0"/>
              </a:spcAft>
              <a:buClr>
                <a:srgbClr val="434343"/>
              </a:buClr>
              <a:buSzPts val="1200"/>
              <a:buFont typeface="Roboto Condensed Light"/>
              <a:buAutoNum type="alphaLcPeriod"/>
              <a:defRPr/>
            </a:lvl5pPr>
            <a:lvl6pPr indent="-304800" lvl="5" marL="2743200" algn="l">
              <a:lnSpc>
                <a:spcPct val="115000"/>
              </a:lnSpc>
              <a:spcBef>
                <a:spcPts val="0"/>
              </a:spcBef>
              <a:spcAft>
                <a:spcPts val="0"/>
              </a:spcAft>
              <a:buClr>
                <a:srgbClr val="434343"/>
              </a:buClr>
              <a:buSzPts val="1200"/>
              <a:buFont typeface="Roboto Condensed Light"/>
              <a:buAutoNum type="romanLcPeriod"/>
              <a:defRPr/>
            </a:lvl6pPr>
            <a:lvl7pPr indent="-304800" lvl="6" marL="3200400" algn="l">
              <a:lnSpc>
                <a:spcPct val="115000"/>
              </a:lnSpc>
              <a:spcBef>
                <a:spcPts val="0"/>
              </a:spcBef>
              <a:spcAft>
                <a:spcPts val="0"/>
              </a:spcAft>
              <a:buClr>
                <a:srgbClr val="434343"/>
              </a:buClr>
              <a:buSzPts val="1200"/>
              <a:buFont typeface="Roboto Condensed Light"/>
              <a:buAutoNum type="arabicPeriod"/>
              <a:defRPr/>
            </a:lvl7pPr>
            <a:lvl8pPr indent="-304800" lvl="7" marL="3657600" algn="l">
              <a:lnSpc>
                <a:spcPct val="115000"/>
              </a:lnSpc>
              <a:spcBef>
                <a:spcPts val="0"/>
              </a:spcBef>
              <a:spcAft>
                <a:spcPts val="0"/>
              </a:spcAft>
              <a:buClr>
                <a:srgbClr val="434343"/>
              </a:buClr>
              <a:buSzPts val="1200"/>
              <a:buFont typeface="Roboto Condensed Light"/>
              <a:buAutoNum type="alphaLcPeriod"/>
              <a:defRPr/>
            </a:lvl8pPr>
            <a:lvl9pPr indent="-304800" lvl="8" marL="4114800" algn="l">
              <a:lnSpc>
                <a:spcPct val="115000"/>
              </a:lnSpc>
              <a:spcBef>
                <a:spcPts val="0"/>
              </a:spcBef>
              <a:spcAft>
                <a:spcPts val="0"/>
              </a:spcAft>
              <a:buClr>
                <a:srgbClr val="434343"/>
              </a:buClr>
              <a:buSzPts val="1200"/>
              <a:buFont typeface="Roboto Condensed Light"/>
              <a:buAutoNum type="romanLcPeriod"/>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420" name="Shape 420"/>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accent1"/>
              </a:buClr>
              <a:buSzPts val="3600"/>
              <a:buFont typeface="Germania One"/>
              <a:buNone/>
              <a:defRPr b="0" i="0" sz="3600" u="none" cap="none" strike="noStrike">
                <a:solidFill>
                  <a:schemeClr val="accent1"/>
                </a:solidFill>
                <a:latin typeface="Germania One"/>
                <a:ea typeface="Germania One"/>
                <a:cs typeface="Germania One"/>
                <a:sym typeface="Germania One"/>
              </a:defRPr>
            </a:lvl1pPr>
            <a:lvl2pPr lvl="1" marR="0" rtl="0" algn="l">
              <a:lnSpc>
                <a:spcPct val="100000"/>
              </a:lnSpc>
              <a:spcBef>
                <a:spcPts val="0"/>
              </a:spcBef>
              <a:spcAft>
                <a:spcPts val="0"/>
              </a:spcAft>
              <a:buClr>
                <a:schemeClr val="dk1"/>
              </a:buClr>
              <a:buSzPts val="3600"/>
              <a:buFont typeface="Montserrat"/>
              <a:buNone/>
              <a:defRPr b="0" i="0" sz="3600" u="none" cap="none" strike="noStrike">
                <a:solidFill>
                  <a:schemeClr val="dk1"/>
                </a:solidFill>
                <a:latin typeface="Montserrat"/>
                <a:ea typeface="Montserrat"/>
                <a:cs typeface="Montserrat"/>
                <a:sym typeface="Montserrat"/>
              </a:defRPr>
            </a:lvl2pPr>
            <a:lvl3pPr lvl="2" marR="0" rtl="0" algn="l">
              <a:lnSpc>
                <a:spcPct val="100000"/>
              </a:lnSpc>
              <a:spcBef>
                <a:spcPts val="0"/>
              </a:spcBef>
              <a:spcAft>
                <a:spcPts val="0"/>
              </a:spcAft>
              <a:buClr>
                <a:schemeClr val="dk1"/>
              </a:buClr>
              <a:buSzPts val="3600"/>
              <a:buFont typeface="Montserrat"/>
              <a:buNone/>
              <a:defRPr b="0" i="0" sz="3600" u="none" cap="none" strike="noStrike">
                <a:solidFill>
                  <a:schemeClr val="dk1"/>
                </a:solidFill>
                <a:latin typeface="Montserrat"/>
                <a:ea typeface="Montserrat"/>
                <a:cs typeface="Montserrat"/>
                <a:sym typeface="Montserrat"/>
              </a:defRPr>
            </a:lvl3pPr>
            <a:lvl4pPr lvl="3" marR="0" rtl="0" algn="l">
              <a:lnSpc>
                <a:spcPct val="100000"/>
              </a:lnSpc>
              <a:spcBef>
                <a:spcPts val="0"/>
              </a:spcBef>
              <a:spcAft>
                <a:spcPts val="0"/>
              </a:spcAft>
              <a:buClr>
                <a:schemeClr val="dk1"/>
              </a:buClr>
              <a:buSzPts val="3600"/>
              <a:buFont typeface="Montserrat"/>
              <a:buNone/>
              <a:defRPr b="0" i="0" sz="3600" u="none" cap="none" strike="noStrike">
                <a:solidFill>
                  <a:schemeClr val="dk1"/>
                </a:solidFill>
                <a:latin typeface="Montserrat"/>
                <a:ea typeface="Montserrat"/>
                <a:cs typeface="Montserrat"/>
                <a:sym typeface="Montserrat"/>
              </a:defRPr>
            </a:lvl4pPr>
            <a:lvl5pPr lvl="4" marR="0" rtl="0" algn="l">
              <a:lnSpc>
                <a:spcPct val="100000"/>
              </a:lnSpc>
              <a:spcBef>
                <a:spcPts val="0"/>
              </a:spcBef>
              <a:spcAft>
                <a:spcPts val="0"/>
              </a:spcAft>
              <a:buClr>
                <a:schemeClr val="dk1"/>
              </a:buClr>
              <a:buSzPts val="3600"/>
              <a:buFont typeface="Montserrat"/>
              <a:buNone/>
              <a:defRPr b="0" i="0" sz="3600" u="none" cap="none" strike="noStrike">
                <a:solidFill>
                  <a:schemeClr val="dk1"/>
                </a:solidFill>
                <a:latin typeface="Montserrat"/>
                <a:ea typeface="Montserrat"/>
                <a:cs typeface="Montserrat"/>
                <a:sym typeface="Montserrat"/>
              </a:defRPr>
            </a:lvl5pPr>
            <a:lvl6pPr lvl="5" marR="0" rtl="0" algn="l">
              <a:lnSpc>
                <a:spcPct val="100000"/>
              </a:lnSpc>
              <a:spcBef>
                <a:spcPts val="0"/>
              </a:spcBef>
              <a:spcAft>
                <a:spcPts val="0"/>
              </a:spcAft>
              <a:buClr>
                <a:schemeClr val="dk1"/>
              </a:buClr>
              <a:buSzPts val="3600"/>
              <a:buFont typeface="Montserrat"/>
              <a:buNone/>
              <a:defRPr b="0" i="0" sz="3600" u="none" cap="none" strike="noStrike">
                <a:solidFill>
                  <a:schemeClr val="dk1"/>
                </a:solidFill>
                <a:latin typeface="Montserrat"/>
                <a:ea typeface="Montserrat"/>
                <a:cs typeface="Montserrat"/>
                <a:sym typeface="Montserrat"/>
              </a:defRPr>
            </a:lvl6pPr>
            <a:lvl7pPr lvl="6" marR="0" rtl="0" algn="l">
              <a:lnSpc>
                <a:spcPct val="100000"/>
              </a:lnSpc>
              <a:spcBef>
                <a:spcPts val="0"/>
              </a:spcBef>
              <a:spcAft>
                <a:spcPts val="0"/>
              </a:spcAft>
              <a:buClr>
                <a:schemeClr val="dk1"/>
              </a:buClr>
              <a:buSzPts val="3600"/>
              <a:buFont typeface="Montserrat"/>
              <a:buNone/>
              <a:defRPr b="0" i="0" sz="3600" u="none" cap="none" strike="noStrike">
                <a:solidFill>
                  <a:schemeClr val="dk1"/>
                </a:solidFill>
                <a:latin typeface="Montserrat"/>
                <a:ea typeface="Montserrat"/>
                <a:cs typeface="Montserrat"/>
                <a:sym typeface="Montserrat"/>
              </a:defRPr>
            </a:lvl7pPr>
            <a:lvl8pPr lvl="7" marR="0" rtl="0" algn="l">
              <a:lnSpc>
                <a:spcPct val="100000"/>
              </a:lnSpc>
              <a:spcBef>
                <a:spcPts val="0"/>
              </a:spcBef>
              <a:spcAft>
                <a:spcPts val="0"/>
              </a:spcAft>
              <a:buClr>
                <a:schemeClr val="dk1"/>
              </a:buClr>
              <a:buSzPts val="3600"/>
              <a:buFont typeface="Montserrat"/>
              <a:buNone/>
              <a:defRPr b="0" i="0" sz="3600" u="none" cap="none" strike="noStrike">
                <a:solidFill>
                  <a:schemeClr val="dk1"/>
                </a:solidFill>
                <a:latin typeface="Montserrat"/>
                <a:ea typeface="Montserrat"/>
                <a:cs typeface="Montserrat"/>
                <a:sym typeface="Montserrat"/>
              </a:defRPr>
            </a:lvl8pPr>
            <a:lvl9pPr lvl="8" marR="0" rtl="0" algn="l">
              <a:lnSpc>
                <a:spcPct val="100000"/>
              </a:lnSpc>
              <a:spcBef>
                <a:spcPts val="0"/>
              </a:spcBef>
              <a:spcAft>
                <a:spcPts val="0"/>
              </a:spcAft>
              <a:buClr>
                <a:schemeClr val="dk1"/>
              </a:buClr>
              <a:buSzPts val="3600"/>
              <a:buFont typeface="Montserrat"/>
              <a:buNone/>
              <a:defRPr b="0" i="0" sz="3600" u="none" cap="none" strike="noStrike">
                <a:solidFill>
                  <a:schemeClr val="dk1"/>
                </a:solidFill>
                <a:latin typeface="Montserrat"/>
                <a:ea typeface="Montserrat"/>
                <a:cs typeface="Montserrat"/>
                <a:sym typeface="Montserrat"/>
              </a:defRPr>
            </a:lvl9pPr>
          </a:lstStyle>
          <a:p/>
        </p:txBody>
      </p:sp>
      <p:sp>
        <p:nvSpPr>
          <p:cNvPr id="7" name="Google Shape;7;p1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15000"/>
              </a:lnSpc>
              <a:spcBef>
                <a:spcPts val="0"/>
              </a:spcBef>
              <a:spcAft>
                <a:spcPts val="0"/>
              </a:spcAft>
              <a:buClr>
                <a:schemeClr val="dk2"/>
              </a:buClr>
              <a:buSzPts val="1400"/>
              <a:buFont typeface="Montserrat Medium"/>
              <a:buChar char="●"/>
              <a:defRPr b="0" i="0" sz="1400" u="none" cap="none" strike="noStrike">
                <a:solidFill>
                  <a:schemeClr val="dk2"/>
                </a:solidFill>
                <a:latin typeface="Montserrat Medium"/>
                <a:ea typeface="Montserrat Medium"/>
                <a:cs typeface="Montserrat Medium"/>
                <a:sym typeface="Montserrat Medium"/>
              </a:defRPr>
            </a:lvl1pPr>
            <a:lvl2pPr indent="-317500" lvl="1" marL="914400" marR="0" rtl="0" algn="l">
              <a:lnSpc>
                <a:spcPct val="115000"/>
              </a:lnSpc>
              <a:spcBef>
                <a:spcPts val="1600"/>
              </a:spcBef>
              <a:spcAft>
                <a:spcPts val="0"/>
              </a:spcAft>
              <a:buClr>
                <a:schemeClr val="dk2"/>
              </a:buClr>
              <a:buSzPts val="1400"/>
              <a:buFont typeface="Montserrat Medium"/>
              <a:buChar char="○"/>
              <a:defRPr b="0" i="0" sz="1400" u="none" cap="none" strike="noStrike">
                <a:solidFill>
                  <a:schemeClr val="dk2"/>
                </a:solidFill>
                <a:latin typeface="Montserrat Medium"/>
                <a:ea typeface="Montserrat Medium"/>
                <a:cs typeface="Montserrat Medium"/>
                <a:sym typeface="Montserrat Medium"/>
              </a:defRPr>
            </a:lvl2pPr>
            <a:lvl3pPr indent="-317500" lvl="2" marL="1371600" marR="0" rtl="0" algn="l">
              <a:lnSpc>
                <a:spcPct val="115000"/>
              </a:lnSpc>
              <a:spcBef>
                <a:spcPts val="1600"/>
              </a:spcBef>
              <a:spcAft>
                <a:spcPts val="0"/>
              </a:spcAft>
              <a:buClr>
                <a:schemeClr val="dk2"/>
              </a:buClr>
              <a:buSzPts val="1400"/>
              <a:buFont typeface="Montserrat Medium"/>
              <a:buChar char="■"/>
              <a:defRPr b="0" i="0" sz="1400" u="none" cap="none" strike="noStrike">
                <a:solidFill>
                  <a:schemeClr val="dk2"/>
                </a:solidFill>
                <a:latin typeface="Montserrat Medium"/>
                <a:ea typeface="Montserrat Medium"/>
                <a:cs typeface="Montserrat Medium"/>
                <a:sym typeface="Montserrat Medium"/>
              </a:defRPr>
            </a:lvl3pPr>
            <a:lvl4pPr indent="-317500" lvl="3" marL="1828800" marR="0" rtl="0" algn="l">
              <a:lnSpc>
                <a:spcPct val="115000"/>
              </a:lnSpc>
              <a:spcBef>
                <a:spcPts val="1600"/>
              </a:spcBef>
              <a:spcAft>
                <a:spcPts val="0"/>
              </a:spcAft>
              <a:buClr>
                <a:schemeClr val="dk2"/>
              </a:buClr>
              <a:buSzPts val="1400"/>
              <a:buFont typeface="Montserrat Medium"/>
              <a:buChar char="●"/>
              <a:defRPr b="0" i="0" sz="1400" u="none" cap="none" strike="noStrike">
                <a:solidFill>
                  <a:schemeClr val="dk2"/>
                </a:solidFill>
                <a:latin typeface="Montserrat Medium"/>
                <a:ea typeface="Montserrat Medium"/>
                <a:cs typeface="Montserrat Medium"/>
                <a:sym typeface="Montserrat Medium"/>
              </a:defRPr>
            </a:lvl4pPr>
            <a:lvl5pPr indent="-317500" lvl="4" marL="2286000" marR="0" rtl="0" algn="l">
              <a:lnSpc>
                <a:spcPct val="115000"/>
              </a:lnSpc>
              <a:spcBef>
                <a:spcPts val="1600"/>
              </a:spcBef>
              <a:spcAft>
                <a:spcPts val="0"/>
              </a:spcAft>
              <a:buClr>
                <a:schemeClr val="dk2"/>
              </a:buClr>
              <a:buSzPts val="1400"/>
              <a:buFont typeface="Montserrat Medium"/>
              <a:buChar char="○"/>
              <a:defRPr b="0" i="0" sz="1400" u="none" cap="none" strike="noStrike">
                <a:solidFill>
                  <a:schemeClr val="dk2"/>
                </a:solidFill>
                <a:latin typeface="Montserrat Medium"/>
                <a:ea typeface="Montserrat Medium"/>
                <a:cs typeface="Montserrat Medium"/>
                <a:sym typeface="Montserrat Medium"/>
              </a:defRPr>
            </a:lvl5pPr>
            <a:lvl6pPr indent="-317500" lvl="5" marL="2743200" marR="0" rtl="0" algn="l">
              <a:lnSpc>
                <a:spcPct val="115000"/>
              </a:lnSpc>
              <a:spcBef>
                <a:spcPts val="1600"/>
              </a:spcBef>
              <a:spcAft>
                <a:spcPts val="0"/>
              </a:spcAft>
              <a:buClr>
                <a:schemeClr val="dk2"/>
              </a:buClr>
              <a:buSzPts val="1400"/>
              <a:buFont typeface="Montserrat Medium"/>
              <a:buChar char="■"/>
              <a:defRPr b="0" i="0" sz="1400" u="none" cap="none" strike="noStrike">
                <a:solidFill>
                  <a:schemeClr val="dk2"/>
                </a:solidFill>
                <a:latin typeface="Montserrat Medium"/>
                <a:ea typeface="Montserrat Medium"/>
                <a:cs typeface="Montserrat Medium"/>
                <a:sym typeface="Montserrat Medium"/>
              </a:defRPr>
            </a:lvl6pPr>
            <a:lvl7pPr indent="-317500" lvl="6" marL="3200400" marR="0" rtl="0" algn="l">
              <a:lnSpc>
                <a:spcPct val="115000"/>
              </a:lnSpc>
              <a:spcBef>
                <a:spcPts val="1600"/>
              </a:spcBef>
              <a:spcAft>
                <a:spcPts val="0"/>
              </a:spcAft>
              <a:buClr>
                <a:schemeClr val="dk2"/>
              </a:buClr>
              <a:buSzPts val="1400"/>
              <a:buFont typeface="Montserrat Medium"/>
              <a:buChar char="●"/>
              <a:defRPr b="0" i="0" sz="1400" u="none" cap="none" strike="noStrike">
                <a:solidFill>
                  <a:schemeClr val="dk2"/>
                </a:solidFill>
                <a:latin typeface="Montserrat Medium"/>
                <a:ea typeface="Montserrat Medium"/>
                <a:cs typeface="Montserrat Medium"/>
                <a:sym typeface="Montserrat Medium"/>
              </a:defRPr>
            </a:lvl7pPr>
            <a:lvl8pPr indent="-317500" lvl="7" marL="3657600" marR="0" rtl="0" algn="l">
              <a:lnSpc>
                <a:spcPct val="115000"/>
              </a:lnSpc>
              <a:spcBef>
                <a:spcPts val="1600"/>
              </a:spcBef>
              <a:spcAft>
                <a:spcPts val="0"/>
              </a:spcAft>
              <a:buClr>
                <a:schemeClr val="dk2"/>
              </a:buClr>
              <a:buSzPts val="1400"/>
              <a:buFont typeface="Montserrat Medium"/>
              <a:buChar char="○"/>
              <a:defRPr b="0" i="0" sz="1400" u="none" cap="none" strike="noStrike">
                <a:solidFill>
                  <a:schemeClr val="dk2"/>
                </a:solidFill>
                <a:latin typeface="Montserrat Medium"/>
                <a:ea typeface="Montserrat Medium"/>
                <a:cs typeface="Montserrat Medium"/>
                <a:sym typeface="Montserrat Medium"/>
              </a:defRPr>
            </a:lvl8pPr>
            <a:lvl9pPr indent="-317500" lvl="8" marL="4114800" marR="0" rtl="0" algn="l">
              <a:lnSpc>
                <a:spcPct val="115000"/>
              </a:lnSpc>
              <a:spcBef>
                <a:spcPts val="1600"/>
              </a:spcBef>
              <a:spcAft>
                <a:spcPts val="1600"/>
              </a:spcAft>
              <a:buClr>
                <a:schemeClr val="dk2"/>
              </a:buClr>
              <a:buSzPts val="1400"/>
              <a:buFont typeface="Montserrat Medium"/>
              <a:buChar char="■"/>
              <a:defRPr b="0" i="0" sz="1400" u="none" cap="none" strike="noStrike">
                <a:solidFill>
                  <a:schemeClr val="dk2"/>
                </a:solidFill>
                <a:latin typeface="Montserrat Medium"/>
                <a:ea typeface="Montserrat Medium"/>
                <a:cs typeface="Montserrat Medium"/>
                <a:sym typeface="Montserrat Medium"/>
              </a:defRPr>
            </a:lvl9pPr>
          </a:lstStyle>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1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10.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image" Target="../media/image11.jpg"/><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12.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image" Target="../media/image15.jpg"/><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 Id="rId3" Type="http://schemas.openxmlformats.org/officeDocument/2006/relationships/image" Target="../media/image3.png"/><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slide" Target="/ppt/slides/slide4.xml"/><Relationship Id="rId4" Type="http://schemas.openxmlformats.org/officeDocument/2006/relationships/slide" Target="/ppt/slides/slide4.xml"/><Relationship Id="rId5" Type="http://schemas.openxmlformats.org/officeDocument/2006/relationships/slide" Target="/ppt/slides/slide6.xml"/><Relationship Id="rId6" Type="http://schemas.openxmlformats.org/officeDocument/2006/relationships/slide" Target="/ppt/slides/slide6.xml"/><Relationship Id="rId7" Type="http://schemas.openxmlformats.org/officeDocument/2006/relationships/slide" Target="/ppt/slides/slide11.xml"/><Relationship Id="rId8" Type="http://schemas.openxmlformats.org/officeDocument/2006/relationships/slide" Target="/ppt/slides/slide1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9.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2.jp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13.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8.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slide" Target="/ppt/slides/slide6.xml"/><Relationship Id="rId4" Type="http://schemas.openxmlformats.org/officeDocument/2006/relationships/slide" Target="/ppt/slides/slide7.xml"/><Relationship Id="rId5" Type="http://schemas.openxmlformats.org/officeDocument/2006/relationships/image" Target="../media/image1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16.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E7C0"/>
        </a:solidFill>
      </p:bgPr>
    </p:bg>
    <p:spTree>
      <p:nvGrpSpPr>
        <p:cNvPr id="520" name="Shape 520"/>
        <p:cNvGrpSpPr/>
        <p:nvPr/>
      </p:nvGrpSpPr>
      <p:grpSpPr>
        <a:xfrm>
          <a:off x="0" y="0"/>
          <a:ext cx="0" cy="0"/>
          <a:chOff x="0" y="0"/>
          <a:chExt cx="0" cy="0"/>
        </a:xfrm>
      </p:grpSpPr>
      <p:sp>
        <p:nvSpPr>
          <p:cNvPr id="521" name="Google Shape;521;p1"/>
          <p:cNvSpPr/>
          <p:nvPr/>
        </p:nvSpPr>
        <p:spPr>
          <a:xfrm>
            <a:off x="5931376" y="4085781"/>
            <a:ext cx="2499300" cy="112800"/>
          </a:xfrm>
          <a:prstGeom prst="ellipse">
            <a:avLst/>
          </a:prstGeom>
          <a:solidFill>
            <a:srgbClr val="5B1F00">
              <a:alpha val="3333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2" name="Google Shape;522;p1"/>
          <p:cNvSpPr txBox="1"/>
          <p:nvPr>
            <p:ph type="ctrTitle"/>
          </p:nvPr>
        </p:nvSpPr>
        <p:spPr>
          <a:xfrm>
            <a:off x="715372" y="1331262"/>
            <a:ext cx="4014000" cy="1920300"/>
          </a:xfrm>
          <a:prstGeom prst="rect">
            <a:avLst/>
          </a:prstGeom>
          <a:noFill/>
          <a:ln>
            <a:noFill/>
          </a:ln>
        </p:spPr>
        <p:txBody>
          <a:bodyPr anchorCtr="0" anchor="ctr" bIns="91425" lIns="0" spcFirstLastPara="1" rIns="0" wrap="square" tIns="91425">
            <a:noAutofit/>
          </a:bodyPr>
          <a:lstStyle/>
          <a:p>
            <a:pPr indent="0" lvl="0" marL="0" rtl="0" algn="l">
              <a:lnSpc>
                <a:spcPct val="90000"/>
              </a:lnSpc>
              <a:spcBef>
                <a:spcPts val="0"/>
              </a:spcBef>
              <a:spcAft>
                <a:spcPts val="0"/>
              </a:spcAft>
              <a:buSzPts val="5200"/>
              <a:buNone/>
            </a:pPr>
            <a:r>
              <a:rPr lang="it-IT">
                <a:solidFill>
                  <a:schemeClr val="accent1"/>
                </a:solidFill>
              </a:rPr>
              <a:t>Architettura</a:t>
            </a:r>
            <a:br>
              <a:rPr lang="it-IT">
                <a:solidFill>
                  <a:schemeClr val="accent1"/>
                </a:solidFill>
              </a:rPr>
            </a:br>
            <a:r>
              <a:rPr lang="it-IT">
                <a:solidFill>
                  <a:schemeClr val="accent1"/>
                </a:solidFill>
              </a:rPr>
              <a:t>Chiesa di San Cataldo</a:t>
            </a:r>
            <a:endParaRPr>
              <a:solidFill>
                <a:schemeClr val="accent1"/>
              </a:solidFill>
            </a:endParaRPr>
          </a:p>
        </p:txBody>
      </p:sp>
      <p:grpSp>
        <p:nvGrpSpPr>
          <p:cNvPr id="523" name="Google Shape;523;p1"/>
          <p:cNvGrpSpPr/>
          <p:nvPr/>
        </p:nvGrpSpPr>
        <p:grpSpPr>
          <a:xfrm>
            <a:off x="6093391" y="944919"/>
            <a:ext cx="2175270" cy="3194599"/>
            <a:chOff x="5846510" y="755959"/>
            <a:chExt cx="2207051" cy="3241273"/>
          </a:xfrm>
        </p:grpSpPr>
        <p:sp>
          <p:nvSpPr>
            <p:cNvPr id="524" name="Google Shape;524;p1"/>
            <p:cNvSpPr/>
            <p:nvPr/>
          </p:nvSpPr>
          <p:spPr>
            <a:xfrm>
              <a:off x="7524595" y="755959"/>
              <a:ext cx="146933" cy="422107"/>
            </a:xfrm>
            <a:custGeom>
              <a:rect b="b" l="l" r="r" t="t"/>
              <a:pathLst>
                <a:path extrusionOk="0" h="3321" w="1156">
                  <a:moveTo>
                    <a:pt x="1" y="2008"/>
                  </a:moveTo>
                  <a:cubicBezTo>
                    <a:pt x="1" y="2730"/>
                    <a:pt x="263" y="3321"/>
                    <a:pt x="578" y="3321"/>
                  </a:cubicBezTo>
                  <a:cubicBezTo>
                    <a:pt x="893" y="3321"/>
                    <a:pt x="1156" y="2730"/>
                    <a:pt x="1156" y="2008"/>
                  </a:cubicBezTo>
                  <a:cubicBezTo>
                    <a:pt x="1156" y="1287"/>
                    <a:pt x="578" y="1"/>
                    <a:pt x="578" y="1"/>
                  </a:cubicBezTo>
                  <a:cubicBezTo>
                    <a:pt x="578" y="1"/>
                    <a:pt x="1" y="1287"/>
                    <a:pt x="1" y="2008"/>
                  </a:cubicBezTo>
                  <a:close/>
                </a:path>
              </a:pathLst>
            </a:custGeom>
            <a:solidFill>
              <a:srgbClr val="B4764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5" name="Google Shape;525;p1"/>
            <p:cNvSpPr/>
            <p:nvPr/>
          </p:nvSpPr>
          <p:spPr>
            <a:xfrm>
              <a:off x="7492946" y="936065"/>
              <a:ext cx="208579" cy="75245"/>
            </a:xfrm>
            <a:custGeom>
              <a:rect b="b" l="l" r="r" t="t"/>
              <a:pathLst>
                <a:path extrusionOk="0" h="592" w="1641">
                  <a:moveTo>
                    <a:pt x="0" y="1"/>
                  </a:moveTo>
                  <a:lnTo>
                    <a:pt x="0" y="591"/>
                  </a:lnTo>
                  <a:lnTo>
                    <a:pt x="1641" y="591"/>
                  </a:lnTo>
                  <a:lnTo>
                    <a:pt x="1641" y="1"/>
                  </a:lnTo>
                  <a:close/>
                </a:path>
              </a:pathLst>
            </a:custGeom>
            <a:solidFill>
              <a:srgbClr val="87461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6" name="Google Shape;526;p1"/>
            <p:cNvSpPr/>
            <p:nvPr/>
          </p:nvSpPr>
          <p:spPr>
            <a:xfrm>
              <a:off x="7297782" y="979535"/>
              <a:ext cx="598919" cy="348769"/>
            </a:xfrm>
            <a:custGeom>
              <a:rect b="b" l="l" r="r" t="t"/>
              <a:pathLst>
                <a:path extrusionOk="0" h="2744" w="4712">
                  <a:moveTo>
                    <a:pt x="617" y="0"/>
                  </a:moveTo>
                  <a:cubicBezTo>
                    <a:pt x="315" y="0"/>
                    <a:pt x="66" y="210"/>
                    <a:pt x="40" y="486"/>
                  </a:cubicBezTo>
                  <a:cubicBezTo>
                    <a:pt x="27" y="525"/>
                    <a:pt x="0" y="564"/>
                    <a:pt x="0" y="591"/>
                  </a:cubicBezTo>
                  <a:lnTo>
                    <a:pt x="0" y="2152"/>
                  </a:lnTo>
                  <a:cubicBezTo>
                    <a:pt x="0" y="2481"/>
                    <a:pt x="263" y="2743"/>
                    <a:pt x="591" y="2743"/>
                  </a:cubicBezTo>
                  <a:lnTo>
                    <a:pt x="4121" y="2743"/>
                  </a:lnTo>
                  <a:cubicBezTo>
                    <a:pt x="4449" y="2743"/>
                    <a:pt x="4712" y="2481"/>
                    <a:pt x="4712" y="2152"/>
                  </a:cubicBezTo>
                  <a:lnTo>
                    <a:pt x="4712" y="591"/>
                  </a:lnTo>
                  <a:lnTo>
                    <a:pt x="4712" y="486"/>
                  </a:lnTo>
                  <a:cubicBezTo>
                    <a:pt x="4659" y="210"/>
                    <a:pt x="4423" y="0"/>
                    <a:pt x="4134" y="0"/>
                  </a:cubicBezTo>
                  <a:close/>
                </a:path>
              </a:pathLst>
            </a:custGeom>
            <a:solidFill>
              <a:srgbClr val="AD5B2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7" name="Google Shape;527;p1"/>
            <p:cNvSpPr/>
            <p:nvPr/>
          </p:nvSpPr>
          <p:spPr>
            <a:xfrm>
              <a:off x="7297782" y="1041180"/>
              <a:ext cx="598919" cy="60246"/>
            </a:xfrm>
            <a:custGeom>
              <a:rect b="b" l="l" r="r" t="t"/>
              <a:pathLst>
                <a:path extrusionOk="0" h="474" w="4712">
                  <a:moveTo>
                    <a:pt x="27" y="1"/>
                  </a:moveTo>
                  <a:cubicBezTo>
                    <a:pt x="27" y="40"/>
                    <a:pt x="0" y="79"/>
                    <a:pt x="0" y="106"/>
                  </a:cubicBezTo>
                  <a:lnTo>
                    <a:pt x="0" y="473"/>
                  </a:lnTo>
                  <a:lnTo>
                    <a:pt x="4712" y="473"/>
                  </a:lnTo>
                  <a:lnTo>
                    <a:pt x="4712" y="106"/>
                  </a:lnTo>
                  <a:lnTo>
                    <a:pt x="4712" y="1"/>
                  </a:lnTo>
                  <a:close/>
                </a:path>
              </a:pathLst>
            </a:custGeom>
            <a:solidFill>
              <a:srgbClr val="B4764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8" name="Google Shape;528;p1"/>
            <p:cNvSpPr/>
            <p:nvPr/>
          </p:nvSpPr>
          <p:spPr>
            <a:xfrm>
              <a:off x="7297782" y="1147947"/>
              <a:ext cx="598919" cy="35207"/>
            </a:xfrm>
            <a:custGeom>
              <a:rect b="b" l="l" r="r" t="t"/>
              <a:pathLst>
                <a:path extrusionOk="0" h="277" w="4712">
                  <a:moveTo>
                    <a:pt x="0" y="1"/>
                  </a:moveTo>
                  <a:lnTo>
                    <a:pt x="0" y="276"/>
                  </a:lnTo>
                  <a:lnTo>
                    <a:pt x="4712" y="276"/>
                  </a:lnTo>
                  <a:lnTo>
                    <a:pt x="4712" y="1"/>
                  </a:lnTo>
                  <a:close/>
                </a:path>
              </a:pathLst>
            </a:custGeom>
            <a:solidFill>
              <a:srgbClr val="B4764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9" name="Google Shape;529;p1"/>
            <p:cNvSpPr/>
            <p:nvPr/>
          </p:nvSpPr>
          <p:spPr>
            <a:xfrm>
              <a:off x="6223772" y="755959"/>
              <a:ext cx="145281" cy="422107"/>
            </a:xfrm>
            <a:custGeom>
              <a:rect b="b" l="l" r="r" t="t"/>
              <a:pathLst>
                <a:path extrusionOk="0" h="3321" w="1143">
                  <a:moveTo>
                    <a:pt x="1142" y="2008"/>
                  </a:moveTo>
                  <a:cubicBezTo>
                    <a:pt x="1142" y="2730"/>
                    <a:pt x="880" y="3321"/>
                    <a:pt x="565" y="3321"/>
                  </a:cubicBezTo>
                  <a:cubicBezTo>
                    <a:pt x="250" y="3321"/>
                    <a:pt x="1" y="2730"/>
                    <a:pt x="1" y="2008"/>
                  </a:cubicBezTo>
                  <a:cubicBezTo>
                    <a:pt x="1" y="1287"/>
                    <a:pt x="565" y="1"/>
                    <a:pt x="565" y="1"/>
                  </a:cubicBezTo>
                  <a:cubicBezTo>
                    <a:pt x="565" y="1"/>
                    <a:pt x="1142" y="1287"/>
                    <a:pt x="1142" y="2008"/>
                  </a:cubicBezTo>
                  <a:close/>
                </a:path>
              </a:pathLst>
            </a:custGeom>
            <a:solidFill>
              <a:srgbClr val="B4764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0" name="Google Shape;530;p1"/>
            <p:cNvSpPr/>
            <p:nvPr/>
          </p:nvSpPr>
          <p:spPr>
            <a:xfrm>
              <a:off x="6192123" y="936065"/>
              <a:ext cx="208579" cy="75245"/>
            </a:xfrm>
            <a:custGeom>
              <a:rect b="b" l="l" r="r" t="t"/>
              <a:pathLst>
                <a:path extrusionOk="0" h="592" w="1641">
                  <a:moveTo>
                    <a:pt x="0" y="1"/>
                  </a:moveTo>
                  <a:lnTo>
                    <a:pt x="0" y="591"/>
                  </a:lnTo>
                  <a:lnTo>
                    <a:pt x="1641" y="591"/>
                  </a:lnTo>
                  <a:lnTo>
                    <a:pt x="1641" y="1"/>
                  </a:lnTo>
                  <a:close/>
                </a:path>
              </a:pathLst>
            </a:custGeom>
            <a:solidFill>
              <a:srgbClr val="87461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1" name="Google Shape;531;p1"/>
            <p:cNvSpPr/>
            <p:nvPr/>
          </p:nvSpPr>
          <p:spPr>
            <a:xfrm>
              <a:off x="6001704" y="979535"/>
              <a:ext cx="598919" cy="348769"/>
            </a:xfrm>
            <a:custGeom>
              <a:rect b="b" l="l" r="r" t="t"/>
              <a:pathLst>
                <a:path extrusionOk="0" h="2744" w="4712">
                  <a:moveTo>
                    <a:pt x="578" y="0"/>
                  </a:moveTo>
                  <a:cubicBezTo>
                    <a:pt x="289" y="0"/>
                    <a:pt x="53" y="210"/>
                    <a:pt x="0" y="486"/>
                  </a:cubicBezTo>
                  <a:lnTo>
                    <a:pt x="0" y="591"/>
                  </a:lnTo>
                  <a:lnTo>
                    <a:pt x="0" y="2152"/>
                  </a:lnTo>
                  <a:cubicBezTo>
                    <a:pt x="0" y="2481"/>
                    <a:pt x="263" y="2743"/>
                    <a:pt x="591" y="2743"/>
                  </a:cubicBezTo>
                  <a:lnTo>
                    <a:pt x="4121" y="2743"/>
                  </a:lnTo>
                  <a:cubicBezTo>
                    <a:pt x="4449" y="2743"/>
                    <a:pt x="4712" y="2481"/>
                    <a:pt x="4712" y="2152"/>
                  </a:cubicBezTo>
                  <a:lnTo>
                    <a:pt x="4712" y="591"/>
                  </a:lnTo>
                  <a:cubicBezTo>
                    <a:pt x="4712" y="564"/>
                    <a:pt x="4712" y="525"/>
                    <a:pt x="4672" y="486"/>
                  </a:cubicBezTo>
                  <a:cubicBezTo>
                    <a:pt x="4646" y="210"/>
                    <a:pt x="4397" y="0"/>
                    <a:pt x="4095" y="0"/>
                  </a:cubicBezTo>
                  <a:close/>
                </a:path>
              </a:pathLst>
            </a:custGeom>
            <a:solidFill>
              <a:srgbClr val="AD5B2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2" name="Google Shape;532;p1"/>
            <p:cNvSpPr/>
            <p:nvPr/>
          </p:nvSpPr>
          <p:spPr>
            <a:xfrm>
              <a:off x="6001704" y="1041180"/>
              <a:ext cx="598919" cy="60246"/>
            </a:xfrm>
            <a:custGeom>
              <a:rect b="b" l="l" r="r" t="t"/>
              <a:pathLst>
                <a:path extrusionOk="0" h="474" w="4712">
                  <a:moveTo>
                    <a:pt x="0" y="1"/>
                  </a:moveTo>
                  <a:lnTo>
                    <a:pt x="0" y="106"/>
                  </a:lnTo>
                  <a:lnTo>
                    <a:pt x="0" y="473"/>
                  </a:lnTo>
                  <a:lnTo>
                    <a:pt x="4712" y="473"/>
                  </a:lnTo>
                  <a:lnTo>
                    <a:pt x="4712" y="106"/>
                  </a:lnTo>
                  <a:cubicBezTo>
                    <a:pt x="4712" y="79"/>
                    <a:pt x="4712" y="40"/>
                    <a:pt x="4685" y="1"/>
                  </a:cubicBezTo>
                  <a:close/>
                </a:path>
              </a:pathLst>
            </a:custGeom>
            <a:solidFill>
              <a:srgbClr val="B4764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3" name="Google Shape;533;p1"/>
            <p:cNvSpPr/>
            <p:nvPr/>
          </p:nvSpPr>
          <p:spPr>
            <a:xfrm>
              <a:off x="6003357" y="1147947"/>
              <a:ext cx="598919" cy="35207"/>
            </a:xfrm>
            <a:custGeom>
              <a:rect b="b" l="l" r="r" t="t"/>
              <a:pathLst>
                <a:path extrusionOk="0" h="277" w="4712">
                  <a:moveTo>
                    <a:pt x="0" y="1"/>
                  </a:moveTo>
                  <a:lnTo>
                    <a:pt x="0" y="276"/>
                  </a:lnTo>
                  <a:lnTo>
                    <a:pt x="4712" y="276"/>
                  </a:lnTo>
                  <a:lnTo>
                    <a:pt x="4712" y="1"/>
                  </a:lnTo>
                  <a:close/>
                </a:path>
              </a:pathLst>
            </a:custGeom>
            <a:solidFill>
              <a:srgbClr val="B4764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4" name="Google Shape;534;p1"/>
            <p:cNvSpPr/>
            <p:nvPr/>
          </p:nvSpPr>
          <p:spPr>
            <a:xfrm>
              <a:off x="6670524" y="2033734"/>
              <a:ext cx="33556" cy="353726"/>
            </a:xfrm>
            <a:custGeom>
              <a:rect b="b" l="l" r="r" t="t"/>
              <a:pathLst>
                <a:path extrusionOk="0" h="2783" w="264">
                  <a:moveTo>
                    <a:pt x="1" y="0"/>
                  </a:moveTo>
                  <a:lnTo>
                    <a:pt x="1" y="2783"/>
                  </a:lnTo>
                  <a:lnTo>
                    <a:pt x="263" y="2783"/>
                  </a:lnTo>
                  <a:lnTo>
                    <a:pt x="263" y="0"/>
                  </a:lnTo>
                  <a:close/>
                </a:path>
              </a:pathLst>
            </a:custGeom>
            <a:solidFill>
              <a:srgbClr val="5B1F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5" name="Google Shape;535;p1"/>
            <p:cNvSpPr/>
            <p:nvPr/>
          </p:nvSpPr>
          <p:spPr>
            <a:xfrm>
              <a:off x="6737254" y="2033734"/>
              <a:ext cx="33556" cy="353726"/>
            </a:xfrm>
            <a:custGeom>
              <a:rect b="b" l="l" r="r" t="t"/>
              <a:pathLst>
                <a:path extrusionOk="0" h="2783" w="264">
                  <a:moveTo>
                    <a:pt x="1" y="0"/>
                  </a:moveTo>
                  <a:lnTo>
                    <a:pt x="1" y="2783"/>
                  </a:lnTo>
                  <a:lnTo>
                    <a:pt x="263" y="2783"/>
                  </a:lnTo>
                  <a:lnTo>
                    <a:pt x="263" y="0"/>
                  </a:lnTo>
                  <a:close/>
                </a:path>
              </a:pathLst>
            </a:custGeom>
            <a:solidFill>
              <a:srgbClr val="5B1F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6" name="Google Shape;536;p1"/>
            <p:cNvSpPr/>
            <p:nvPr/>
          </p:nvSpPr>
          <p:spPr>
            <a:xfrm>
              <a:off x="6802331" y="2033734"/>
              <a:ext cx="33556" cy="353726"/>
            </a:xfrm>
            <a:custGeom>
              <a:rect b="b" l="l" r="r" t="t"/>
              <a:pathLst>
                <a:path extrusionOk="0" h="2783" w="264">
                  <a:moveTo>
                    <a:pt x="1" y="0"/>
                  </a:moveTo>
                  <a:lnTo>
                    <a:pt x="1" y="2783"/>
                  </a:lnTo>
                  <a:lnTo>
                    <a:pt x="263" y="2783"/>
                  </a:lnTo>
                  <a:lnTo>
                    <a:pt x="263" y="0"/>
                  </a:lnTo>
                  <a:close/>
                </a:path>
              </a:pathLst>
            </a:custGeom>
            <a:solidFill>
              <a:srgbClr val="5B1F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7" name="Google Shape;537;p1"/>
            <p:cNvSpPr/>
            <p:nvPr/>
          </p:nvSpPr>
          <p:spPr>
            <a:xfrm>
              <a:off x="6869061" y="2033734"/>
              <a:ext cx="33556" cy="353726"/>
            </a:xfrm>
            <a:custGeom>
              <a:rect b="b" l="l" r="r" t="t"/>
              <a:pathLst>
                <a:path extrusionOk="0" h="2783" w="264">
                  <a:moveTo>
                    <a:pt x="1" y="0"/>
                  </a:moveTo>
                  <a:lnTo>
                    <a:pt x="1" y="2783"/>
                  </a:lnTo>
                  <a:lnTo>
                    <a:pt x="263" y="2783"/>
                  </a:lnTo>
                  <a:lnTo>
                    <a:pt x="263" y="0"/>
                  </a:lnTo>
                  <a:close/>
                </a:path>
              </a:pathLst>
            </a:custGeom>
            <a:solidFill>
              <a:srgbClr val="5B1F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8" name="Google Shape;538;p1"/>
            <p:cNvSpPr/>
            <p:nvPr/>
          </p:nvSpPr>
          <p:spPr>
            <a:xfrm>
              <a:off x="6934138" y="2033734"/>
              <a:ext cx="33429" cy="353726"/>
            </a:xfrm>
            <a:custGeom>
              <a:rect b="b" l="l" r="r" t="t"/>
              <a:pathLst>
                <a:path extrusionOk="0" h="2783" w="263">
                  <a:moveTo>
                    <a:pt x="0" y="0"/>
                  </a:moveTo>
                  <a:lnTo>
                    <a:pt x="0" y="2783"/>
                  </a:lnTo>
                  <a:lnTo>
                    <a:pt x="263" y="2783"/>
                  </a:lnTo>
                  <a:lnTo>
                    <a:pt x="263" y="0"/>
                  </a:lnTo>
                  <a:close/>
                </a:path>
              </a:pathLst>
            </a:custGeom>
            <a:solidFill>
              <a:srgbClr val="5B1F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9" name="Google Shape;539;p1"/>
            <p:cNvSpPr/>
            <p:nvPr/>
          </p:nvSpPr>
          <p:spPr>
            <a:xfrm>
              <a:off x="7000867" y="2033734"/>
              <a:ext cx="33429" cy="353726"/>
            </a:xfrm>
            <a:custGeom>
              <a:rect b="b" l="l" r="r" t="t"/>
              <a:pathLst>
                <a:path extrusionOk="0" h="2783" w="263">
                  <a:moveTo>
                    <a:pt x="0" y="0"/>
                  </a:moveTo>
                  <a:lnTo>
                    <a:pt x="0" y="2783"/>
                  </a:lnTo>
                  <a:lnTo>
                    <a:pt x="263" y="2783"/>
                  </a:lnTo>
                  <a:lnTo>
                    <a:pt x="263" y="0"/>
                  </a:lnTo>
                  <a:close/>
                </a:path>
              </a:pathLst>
            </a:custGeom>
            <a:solidFill>
              <a:srgbClr val="5B1F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0" name="Google Shape;540;p1"/>
            <p:cNvSpPr/>
            <p:nvPr/>
          </p:nvSpPr>
          <p:spPr>
            <a:xfrm>
              <a:off x="7064292" y="2033734"/>
              <a:ext cx="33429" cy="353726"/>
            </a:xfrm>
            <a:custGeom>
              <a:rect b="b" l="l" r="r" t="t"/>
              <a:pathLst>
                <a:path extrusionOk="0" h="2783" w="263">
                  <a:moveTo>
                    <a:pt x="0" y="0"/>
                  </a:moveTo>
                  <a:lnTo>
                    <a:pt x="0" y="2783"/>
                  </a:lnTo>
                  <a:lnTo>
                    <a:pt x="263" y="2783"/>
                  </a:lnTo>
                  <a:lnTo>
                    <a:pt x="263" y="0"/>
                  </a:lnTo>
                  <a:close/>
                </a:path>
              </a:pathLst>
            </a:custGeom>
            <a:solidFill>
              <a:srgbClr val="5B1F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1" name="Google Shape;541;p1"/>
            <p:cNvSpPr/>
            <p:nvPr/>
          </p:nvSpPr>
          <p:spPr>
            <a:xfrm>
              <a:off x="7131021" y="2033734"/>
              <a:ext cx="33429" cy="353726"/>
            </a:xfrm>
            <a:custGeom>
              <a:rect b="b" l="l" r="r" t="t"/>
              <a:pathLst>
                <a:path extrusionOk="0" h="2783" w="263">
                  <a:moveTo>
                    <a:pt x="0" y="0"/>
                  </a:moveTo>
                  <a:lnTo>
                    <a:pt x="0" y="2783"/>
                  </a:lnTo>
                  <a:lnTo>
                    <a:pt x="263" y="2783"/>
                  </a:lnTo>
                  <a:lnTo>
                    <a:pt x="263" y="0"/>
                  </a:lnTo>
                  <a:close/>
                </a:path>
              </a:pathLst>
            </a:custGeom>
            <a:solidFill>
              <a:srgbClr val="5B1F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2" name="Google Shape;542;p1"/>
            <p:cNvSpPr/>
            <p:nvPr/>
          </p:nvSpPr>
          <p:spPr>
            <a:xfrm>
              <a:off x="7195972" y="2033734"/>
              <a:ext cx="33556" cy="353726"/>
            </a:xfrm>
            <a:custGeom>
              <a:rect b="b" l="l" r="r" t="t"/>
              <a:pathLst>
                <a:path extrusionOk="0" h="2783" w="264">
                  <a:moveTo>
                    <a:pt x="1" y="0"/>
                  </a:moveTo>
                  <a:lnTo>
                    <a:pt x="1" y="2783"/>
                  </a:lnTo>
                  <a:lnTo>
                    <a:pt x="263" y="2783"/>
                  </a:lnTo>
                  <a:lnTo>
                    <a:pt x="263" y="0"/>
                  </a:lnTo>
                  <a:close/>
                </a:path>
              </a:pathLst>
            </a:custGeom>
            <a:solidFill>
              <a:srgbClr val="5B1F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3" name="Google Shape;543;p1"/>
            <p:cNvSpPr/>
            <p:nvPr/>
          </p:nvSpPr>
          <p:spPr>
            <a:xfrm>
              <a:off x="6618920" y="1908664"/>
              <a:ext cx="662344" cy="153540"/>
            </a:xfrm>
            <a:custGeom>
              <a:rect b="b" l="l" r="r" t="t"/>
              <a:pathLst>
                <a:path extrusionOk="0" h="1208" w="5211">
                  <a:moveTo>
                    <a:pt x="0" y="0"/>
                  </a:moveTo>
                  <a:lnTo>
                    <a:pt x="5210" y="0"/>
                  </a:lnTo>
                  <a:lnTo>
                    <a:pt x="5210" y="1208"/>
                  </a:lnTo>
                  <a:lnTo>
                    <a:pt x="0" y="1208"/>
                  </a:lnTo>
                  <a:close/>
                </a:path>
              </a:pathLst>
            </a:custGeom>
            <a:solidFill>
              <a:srgbClr val="5B1F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4" name="Google Shape;544;p1"/>
            <p:cNvSpPr/>
            <p:nvPr/>
          </p:nvSpPr>
          <p:spPr>
            <a:xfrm>
              <a:off x="5846510" y="2357340"/>
              <a:ext cx="2207051" cy="1611529"/>
            </a:xfrm>
            <a:custGeom>
              <a:rect b="b" l="l" r="r" t="t"/>
              <a:pathLst>
                <a:path extrusionOk="0" h="12679" w="17364">
                  <a:moveTo>
                    <a:pt x="1" y="1"/>
                  </a:moveTo>
                  <a:lnTo>
                    <a:pt x="17364" y="1"/>
                  </a:lnTo>
                  <a:lnTo>
                    <a:pt x="17364" y="12678"/>
                  </a:lnTo>
                  <a:lnTo>
                    <a:pt x="1" y="12678"/>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5" name="Google Shape;545;p1"/>
            <p:cNvSpPr/>
            <p:nvPr/>
          </p:nvSpPr>
          <p:spPr>
            <a:xfrm>
              <a:off x="6912403" y="3233085"/>
              <a:ext cx="5211" cy="3432"/>
            </a:xfrm>
            <a:custGeom>
              <a:rect b="b" l="l" r="r" t="t"/>
              <a:pathLst>
                <a:path extrusionOk="0" h="27" w="41">
                  <a:moveTo>
                    <a:pt x="40" y="1"/>
                  </a:moveTo>
                  <a:cubicBezTo>
                    <a:pt x="40" y="1"/>
                    <a:pt x="40" y="12"/>
                    <a:pt x="29" y="12"/>
                  </a:cubicBezTo>
                  <a:cubicBezTo>
                    <a:pt x="23" y="12"/>
                    <a:pt x="14" y="9"/>
                    <a:pt x="1" y="1"/>
                  </a:cubicBezTo>
                  <a:lnTo>
                    <a:pt x="1" y="1"/>
                  </a:lnTo>
                  <a:cubicBezTo>
                    <a:pt x="14" y="27"/>
                    <a:pt x="14" y="27"/>
                    <a:pt x="40" y="27"/>
                  </a:cubicBezTo>
                  <a:lnTo>
                    <a:pt x="40" y="1"/>
                  </a:lnTo>
                  <a:close/>
                </a:path>
              </a:pathLst>
            </a:custGeom>
            <a:solidFill>
              <a:srgbClr val="906D9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6" name="Google Shape;546;p1"/>
            <p:cNvSpPr/>
            <p:nvPr/>
          </p:nvSpPr>
          <p:spPr>
            <a:xfrm>
              <a:off x="6909098" y="3234992"/>
              <a:ext cx="3432" cy="3178"/>
            </a:xfrm>
            <a:custGeom>
              <a:rect b="b" l="l" r="r" t="t"/>
              <a:pathLst>
                <a:path extrusionOk="0" h="25" w="27">
                  <a:moveTo>
                    <a:pt x="10" y="0"/>
                  </a:moveTo>
                  <a:cubicBezTo>
                    <a:pt x="8" y="0"/>
                    <a:pt x="5" y="3"/>
                    <a:pt x="1" y="12"/>
                  </a:cubicBezTo>
                  <a:lnTo>
                    <a:pt x="1" y="25"/>
                  </a:lnTo>
                  <a:cubicBezTo>
                    <a:pt x="14" y="12"/>
                    <a:pt x="27" y="12"/>
                    <a:pt x="27" y="12"/>
                  </a:cubicBezTo>
                  <a:cubicBezTo>
                    <a:pt x="18" y="12"/>
                    <a:pt x="15" y="0"/>
                    <a:pt x="10" y="0"/>
                  </a:cubicBezTo>
                  <a:close/>
                </a:path>
              </a:pathLst>
            </a:custGeom>
            <a:solidFill>
              <a:srgbClr val="906D9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7" name="Google Shape;547;p1"/>
            <p:cNvSpPr/>
            <p:nvPr/>
          </p:nvSpPr>
          <p:spPr>
            <a:xfrm>
              <a:off x="6661367" y="3216435"/>
              <a:ext cx="578963" cy="704021"/>
            </a:xfrm>
            <a:custGeom>
              <a:rect b="b" l="l" r="r" t="t"/>
              <a:pathLst>
                <a:path extrusionOk="0" h="5539" w="4555">
                  <a:moveTo>
                    <a:pt x="2271" y="0"/>
                  </a:moveTo>
                  <a:cubicBezTo>
                    <a:pt x="2258" y="27"/>
                    <a:pt x="2258" y="27"/>
                    <a:pt x="2245" y="27"/>
                  </a:cubicBezTo>
                  <a:cubicBezTo>
                    <a:pt x="1877" y="158"/>
                    <a:pt x="1" y="958"/>
                    <a:pt x="105" y="3281"/>
                  </a:cubicBezTo>
                  <a:lnTo>
                    <a:pt x="105" y="5539"/>
                  </a:lnTo>
                  <a:lnTo>
                    <a:pt x="4436" y="5539"/>
                  </a:lnTo>
                  <a:lnTo>
                    <a:pt x="4436" y="3281"/>
                  </a:lnTo>
                  <a:cubicBezTo>
                    <a:pt x="4555" y="958"/>
                    <a:pt x="2665" y="158"/>
                    <a:pt x="2310" y="27"/>
                  </a:cubicBezTo>
                  <a:cubicBezTo>
                    <a:pt x="2284" y="0"/>
                    <a:pt x="2271" y="0"/>
                    <a:pt x="2271" y="0"/>
                  </a:cubicBezTo>
                  <a:close/>
                </a:path>
              </a:pathLst>
            </a:custGeom>
            <a:solidFill>
              <a:srgbClr val="AD5B2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8" name="Google Shape;548;p1"/>
            <p:cNvSpPr/>
            <p:nvPr/>
          </p:nvSpPr>
          <p:spPr>
            <a:xfrm>
              <a:off x="6686407" y="3244779"/>
              <a:ext cx="525579" cy="680634"/>
            </a:xfrm>
            <a:custGeom>
              <a:rect b="b" l="l" r="r" t="t"/>
              <a:pathLst>
                <a:path extrusionOk="0" h="5355" w="4135">
                  <a:moveTo>
                    <a:pt x="2061" y="0"/>
                  </a:moveTo>
                  <a:cubicBezTo>
                    <a:pt x="1641" y="158"/>
                    <a:pt x="0" y="945"/>
                    <a:pt x="92" y="3045"/>
                  </a:cubicBezTo>
                  <a:lnTo>
                    <a:pt x="92" y="5342"/>
                  </a:lnTo>
                  <a:lnTo>
                    <a:pt x="92" y="5355"/>
                  </a:lnTo>
                  <a:lnTo>
                    <a:pt x="4029" y="5355"/>
                  </a:lnTo>
                  <a:lnTo>
                    <a:pt x="4029" y="3058"/>
                  </a:lnTo>
                  <a:lnTo>
                    <a:pt x="4029" y="3045"/>
                  </a:lnTo>
                  <a:cubicBezTo>
                    <a:pt x="4134" y="945"/>
                    <a:pt x="2507" y="158"/>
                    <a:pt x="2061" y="0"/>
                  </a:cubicBezTo>
                  <a:close/>
                </a:path>
              </a:pathLst>
            </a:custGeom>
            <a:solidFill>
              <a:srgbClr val="B4764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9" name="Google Shape;549;p1"/>
            <p:cNvSpPr/>
            <p:nvPr/>
          </p:nvSpPr>
          <p:spPr>
            <a:xfrm>
              <a:off x="6711446" y="3269818"/>
              <a:ext cx="475500" cy="653942"/>
            </a:xfrm>
            <a:custGeom>
              <a:rect b="b" l="l" r="r" t="t"/>
              <a:pathLst>
                <a:path extrusionOk="0" h="5145" w="3741">
                  <a:moveTo>
                    <a:pt x="1864" y="0"/>
                  </a:moveTo>
                  <a:cubicBezTo>
                    <a:pt x="1339" y="237"/>
                    <a:pt x="0" y="1063"/>
                    <a:pt x="92" y="3098"/>
                  </a:cubicBezTo>
                  <a:lnTo>
                    <a:pt x="92" y="5145"/>
                  </a:lnTo>
                  <a:lnTo>
                    <a:pt x="3636" y="5145"/>
                  </a:lnTo>
                  <a:lnTo>
                    <a:pt x="3636" y="3111"/>
                  </a:lnTo>
                  <a:lnTo>
                    <a:pt x="3636" y="3098"/>
                  </a:lnTo>
                  <a:cubicBezTo>
                    <a:pt x="3741" y="1063"/>
                    <a:pt x="2389" y="237"/>
                    <a:pt x="1864" y="0"/>
                  </a:cubicBezTo>
                  <a:close/>
                </a:path>
              </a:pathLst>
            </a:custGeom>
            <a:solidFill>
              <a:srgbClr val="AD5B2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0" name="Google Shape;550;p1"/>
            <p:cNvSpPr/>
            <p:nvPr/>
          </p:nvSpPr>
          <p:spPr>
            <a:xfrm>
              <a:off x="6738138" y="3296510"/>
              <a:ext cx="420463" cy="628903"/>
            </a:xfrm>
            <a:custGeom>
              <a:rect b="b" l="l" r="r" t="t"/>
              <a:pathLst>
                <a:path extrusionOk="0" h="4948" w="3308">
                  <a:moveTo>
                    <a:pt x="1654" y="0"/>
                  </a:moveTo>
                  <a:cubicBezTo>
                    <a:pt x="1089" y="289"/>
                    <a:pt x="0" y="1116"/>
                    <a:pt x="79" y="3006"/>
                  </a:cubicBezTo>
                  <a:lnTo>
                    <a:pt x="79" y="4935"/>
                  </a:lnTo>
                  <a:lnTo>
                    <a:pt x="79" y="4948"/>
                  </a:lnTo>
                  <a:lnTo>
                    <a:pt x="3229" y="4948"/>
                  </a:lnTo>
                  <a:lnTo>
                    <a:pt x="3229" y="3019"/>
                  </a:lnTo>
                  <a:lnTo>
                    <a:pt x="3229" y="3006"/>
                  </a:lnTo>
                  <a:cubicBezTo>
                    <a:pt x="3307" y="1116"/>
                    <a:pt x="2218" y="289"/>
                    <a:pt x="1654" y="0"/>
                  </a:cubicBezTo>
                  <a:close/>
                </a:path>
              </a:pathLst>
            </a:custGeom>
            <a:solidFill>
              <a:srgbClr val="B4764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1" name="Google Shape;551;p1"/>
            <p:cNvSpPr/>
            <p:nvPr/>
          </p:nvSpPr>
          <p:spPr>
            <a:xfrm>
              <a:off x="6764830" y="3321550"/>
              <a:ext cx="367079" cy="602212"/>
            </a:xfrm>
            <a:custGeom>
              <a:rect b="b" l="l" r="r" t="t"/>
              <a:pathLst>
                <a:path extrusionOk="0" h="4738" w="2888">
                  <a:moveTo>
                    <a:pt x="1444" y="0"/>
                  </a:moveTo>
                  <a:cubicBezTo>
                    <a:pt x="866" y="354"/>
                    <a:pt x="0" y="1181"/>
                    <a:pt x="66" y="2914"/>
                  </a:cubicBezTo>
                  <a:lnTo>
                    <a:pt x="66" y="4738"/>
                  </a:lnTo>
                  <a:lnTo>
                    <a:pt x="2822" y="4738"/>
                  </a:lnTo>
                  <a:lnTo>
                    <a:pt x="2822" y="2940"/>
                  </a:lnTo>
                  <a:lnTo>
                    <a:pt x="2822" y="2901"/>
                  </a:lnTo>
                  <a:cubicBezTo>
                    <a:pt x="2887" y="1168"/>
                    <a:pt x="2034" y="354"/>
                    <a:pt x="1444" y="0"/>
                  </a:cubicBezTo>
                  <a:close/>
                </a:path>
              </a:pathLst>
            </a:custGeom>
            <a:solidFill>
              <a:srgbClr val="AD5B2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2" name="Google Shape;552;p1"/>
            <p:cNvSpPr/>
            <p:nvPr/>
          </p:nvSpPr>
          <p:spPr>
            <a:xfrm>
              <a:off x="6816561" y="3366544"/>
              <a:ext cx="281919" cy="555565"/>
            </a:xfrm>
            <a:custGeom>
              <a:rect b="b" l="l" r="r" t="t"/>
              <a:pathLst>
                <a:path extrusionOk="0" h="4371" w="2218">
                  <a:moveTo>
                    <a:pt x="1050" y="0"/>
                  </a:moveTo>
                  <a:cubicBezTo>
                    <a:pt x="197" y="145"/>
                    <a:pt x="92" y="1182"/>
                    <a:pt x="92" y="1746"/>
                  </a:cubicBezTo>
                  <a:cubicBezTo>
                    <a:pt x="92" y="1943"/>
                    <a:pt x="105" y="2087"/>
                    <a:pt x="105" y="2087"/>
                  </a:cubicBezTo>
                  <a:cubicBezTo>
                    <a:pt x="105" y="2166"/>
                    <a:pt x="0" y="2350"/>
                    <a:pt x="0" y="2350"/>
                  </a:cubicBezTo>
                  <a:lnTo>
                    <a:pt x="0" y="4371"/>
                  </a:lnTo>
                  <a:lnTo>
                    <a:pt x="2087" y="4371"/>
                  </a:lnTo>
                  <a:lnTo>
                    <a:pt x="2087" y="2350"/>
                  </a:lnTo>
                  <a:cubicBezTo>
                    <a:pt x="2087" y="2350"/>
                    <a:pt x="1995" y="2192"/>
                    <a:pt x="2008" y="2087"/>
                  </a:cubicBezTo>
                  <a:cubicBezTo>
                    <a:pt x="2008" y="2087"/>
                    <a:pt x="2218" y="197"/>
                    <a:pt x="1050" y="0"/>
                  </a:cubicBezTo>
                  <a:close/>
                </a:path>
              </a:pathLst>
            </a:custGeom>
            <a:solidFill>
              <a:srgbClr val="B4764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3" name="Google Shape;553;p1"/>
            <p:cNvSpPr/>
            <p:nvPr/>
          </p:nvSpPr>
          <p:spPr>
            <a:xfrm>
              <a:off x="6848210" y="3621769"/>
              <a:ext cx="90245" cy="300343"/>
            </a:xfrm>
            <a:custGeom>
              <a:rect b="b" l="l" r="r" t="t"/>
              <a:pathLst>
                <a:path extrusionOk="0" h="2363" w="710">
                  <a:moveTo>
                    <a:pt x="342" y="0"/>
                  </a:moveTo>
                  <a:cubicBezTo>
                    <a:pt x="171" y="0"/>
                    <a:pt x="0" y="158"/>
                    <a:pt x="0" y="381"/>
                  </a:cubicBezTo>
                  <a:lnTo>
                    <a:pt x="0" y="2363"/>
                  </a:lnTo>
                  <a:lnTo>
                    <a:pt x="709" y="2363"/>
                  </a:lnTo>
                  <a:lnTo>
                    <a:pt x="709" y="381"/>
                  </a:lnTo>
                  <a:cubicBezTo>
                    <a:pt x="709" y="276"/>
                    <a:pt x="657" y="184"/>
                    <a:pt x="591" y="119"/>
                  </a:cubicBezTo>
                  <a:cubicBezTo>
                    <a:pt x="525" y="53"/>
                    <a:pt x="447" y="0"/>
                    <a:pt x="342" y="0"/>
                  </a:cubicBezTo>
                  <a:close/>
                </a:path>
              </a:pathLst>
            </a:custGeom>
            <a:solidFill>
              <a:srgbClr val="5B1F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4" name="Google Shape;554;p1"/>
            <p:cNvSpPr/>
            <p:nvPr/>
          </p:nvSpPr>
          <p:spPr>
            <a:xfrm>
              <a:off x="6959934" y="3621769"/>
              <a:ext cx="90245" cy="300343"/>
            </a:xfrm>
            <a:custGeom>
              <a:rect b="b" l="l" r="r" t="t"/>
              <a:pathLst>
                <a:path extrusionOk="0" h="2363" w="710">
                  <a:moveTo>
                    <a:pt x="355" y="0"/>
                  </a:moveTo>
                  <a:cubicBezTo>
                    <a:pt x="171" y="0"/>
                    <a:pt x="1" y="158"/>
                    <a:pt x="1" y="381"/>
                  </a:cubicBezTo>
                  <a:lnTo>
                    <a:pt x="1" y="2363"/>
                  </a:lnTo>
                  <a:lnTo>
                    <a:pt x="709" y="2363"/>
                  </a:lnTo>
                  <a:lnTo>
                    <a:pt x="709" y="381"/>
                  </a:lnTo>
                  <a:cubicBezTo>
                    <a:pt x="709" y="276"/>
                    <a:pt x="683" y="184"/>
                    <a:pt x="591" y="119"/>
                  </a:cubicBezTo>
                  <a:cubicBezTo>
                    <a:pt x="526" y="53"/>
                    <a:pt x="447" y="0"/>
                    <a:pt x="355" y="0"/>
                  </a:cubicBezTo>
                  <a:close/>
                </a:path>
              </a:pathLst>
            </a:custGeom>
            <a:solidFill>
              <a:srgbClr val="5B1F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5" name="Google Shape;555;p1"/>
            <p:cNvSpPr/>
            <p:nvPr/>
          </p:nvSpPr>
          <p:spPr>
            <a:xfrm>
              <a:off x="5960014" y="1234759"/>
              <a:ext cx="678995" cy="2734102"/>
            </a:xfrm>
            <a:custGeom>
              <a:rect b="b" l="l" r="r" t="t"/>
              <a:pathLst>
                <a:path extrusionOk="0" h="21511" w="5342">
                  <a:moveTo>
                    <a:pt x="0" y="0"/>
                  </a:moveTo>
                  <a:lnTo>
                    <a:pt x="0" y="21510"/>
                  </a:lnTo>
                  <a:lnTo>
                    <a:pt x="5341" y="21510"/>
                  </a:lnTo>
                  <a:lnTo>
                    <a:pt x="5341" y="0"/>
                  </a:lnTo>
                  <a:close/>
                </a:path>
              </a:pathLst>
            </a:custGeom>
            <a:solidFill>
              <a:srgbClr val="87461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it-IT"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556" name="Google Shape;556;p1"/>
            <p:cNvSpPr/>
            <p:nvPr/>
          </p:nvSpPr>
          <p:spPr>
            <a:xfrm>
              <a:off x="6006661" y="1995348"/>
              <a:ext cx="547314" cy="345464"/>
            </a:xfrm>
            <a:custGeom>
              <a:rect b="b" l="l" r="r" t="t"/>
              <a:pathLst>
                <a:path extrusionOk="0" h="2718" w="4306">
                  <a:moveTo>
                    <a:pt x="1" y="1"/>
                  </a:moveTo>
                  <a:lnTo>
                    <a:pt x="1" y="2717"/>
                  </a:lnTo>
                  <a:lnTo>
                    <a:pt x="4305" y="2717"/>
                  </a:lnTo>
                  <a:lnTo>
                    <a:pt x="4305" y="1"/>
                  </a:lnTo>
                  <a:close/>
                </a:path>
              </a:pathLst>
            </a:custGeom>
            <a:solidFill>
              <a:srgbClr val="B4764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7" name="Google Shape;557;p1"/>
            <p:cNvSpPr/>
            <p:nvPr/>
          </p:nvSpPr>
          <p:spPr>
            <a:xfrm>
              <a:off x="6493723" y="2403987"/>
              <a:ext cx="45249" cy="45248"/>
            </a:xfrm>
            <a:custGeom>
              <a:rect b="b" l="l" r="r" t="t"/>
              <a:pathLst>
                <a:path extrusionOk="0" h="356" w="356">
                  <a:moveTo>
                    <a:pt x="184" y="1"/>
                  </a:moveTo>
                  <a:cubicBezTo>
                    <a:pt x="79" y="1"/>
                    <a:pt x="1" y="80"/>
                    <a:pt x="1" y="185"/>
                  </a:cubicBezTo>
                  <a:cubicBezTo>
                    <a:pt x="1" y="277"/>
                    <a:pt x="79" y="355"/>
                    <a:pt x="184" y="355"/>
                  </a:cubicBezTo>
                  <a:cubicBezTo>
                    <a:pt x="276" y="355"/>
                    <a:pt x="355" y="277"/>
                    <a:pt x="355" y="185"/>
                  </a:cubicBezTo>
                  <a:cubicBezTo>
                    <a:pt x="355" y="80"/>
                    <a:pt x="289" y="1"/>
                    <a:pt x="184" y="1"/>
                  </a:cubicBezTo>
                  <a:close/>
                </a:path>
              </a:pathLst>
            </a:custGeom>
            <a:solidFill>
              <a:srgbClr val="5B1F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8" name="Google Shape;558;p1"/>
            <p:cNvSpPr/>
            <p:nvPr/>
          </p:nvSpPr>
          <p:spPr>
            <a:xfrm>
              <a:off x="6445424" y="2402335"/>
              <a:ext cx="46775" cy="45248"/>
            </a:xfrm>
            <a:custGeom>
              <a:rect b="b" l="l" r="r" t="t"/>
              <a:pathLst>
                <a:path extrusionOk="0" h="356" w="368">
                  <a:moveTo>
                    <a:pt x="184" y="1"/>
                  </a:moveTo>
                  <a:cubicBezTo>
                    <a:pt x="79" y="1"/>
                    <a:pt x="0" y="80"/>
                    <a:pt x="0" y="171"/>
                  </a:cubicBezTo>
                  <a:cubicBezTo>
                    <a:pt x="0" y="276"/>
                    <a:pt x="79" y="355"/>
                    <a:pt x="184" y="355"/>
                  </a:cubicBezTo>
                  <a:cubicBezTo>
                    <a:pt x="276" y="355"/>
                    <a:pt x="368" y="276"/>
                    <a:pt x="368" y="171"/>
                  </a:cubicBezTo>
                  <a:cubicBezTo>
                    <a:pt x="368" y="80"/>
                    <a:pt x="276" y="1"/>
                    <a:pt x="184" y="1"/>
                  </a:cubicBezTo>
                  <a:close/>
                </a:path>
              </a:pathLst>
            </a:custGeom>
            <a:solidFill>
              <a:srgbClr val="5B1F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9" name="Google Shape;559;p1"/>
            <p:cNvSpPr/>
            <p:nvPr/>
          </p:nvSpPr>
          <p:spPr>
            <a:xfrm>
              <a:off x="6493723" y="2454066"/>
              <a:ext cx="45249" cy="45248"/>
            </a:xfrm>
            <a:custGeom>
              <a:rect b="b" l="l" r="r" t="t"/>
              <a:pathLst>
                <a:path extrusionOk="0" h="356" w="356">
                  <a:moveTo>
                    <a:pt x="184" y="1"/>
                  </a:moveTo>
                  <a:cubicBezTo>
                    <a:pt x="79" y="1"/>
                    <a:pt x="1" y="79"/>
                    <a:pt x="1" y="184"/>
                  </a:cubicBezTo>
                  <a:cubicBezTo>
                    <a:pt x="1" y="276"/>
                    <a:pt x="79" y="355"/>
                    <a:pt x="184" y="355"/>
                  </a:cubicBezTo>
                  <a:cubicBezTo>
                    <a:pt x="276" y="355"/>
                    <a:pt x="355" y="276"/>
                    <a:pt x="355" y="184"/>
                  </a:cubicBezTo>
                  <a:cubicBezTo>
                    <a:pt x="355" y="79"/>
                    <a:pt x="289" y="1"/>
                    <a:pt x="184" y="1"/>
                  </a:cubicBezTo>
                  <a:close/>
                </a:path>
              </a:pathLst>
            </a:custGeom>
            <a:solidFill>
              <a:srgbClr val="5B1F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0" name="Google Shape;560;p1"/>
            <p:cNvSpPr/>
            <p:nvPr/>
          </p:nvSpPr>
          <p:spPr>
            <a:xfrm>
              <a:off x="6061697" y="2403987"/>
              <a:ext cx="45122" cy="45248"/>
            </a:xfrm>
            <a:custGeom>
              <a:rect b="b" l="l" r="r" t="t"/>
              <a:pathLst>
                <a:path extrusionOk="0" h="356" w="355">
                  <a:moveTo>
                    <a:pt x="184" y="1"/>
                  </a:moveTo>
                  <a:cubicBezTo>
                    <a:pt x="79" y="1"/>
                    <a:pt x="1" y="80"/>
                    <a:pt x="1" y="185"/>
                  </a:cubicBezTo>
                  <a:cubicBezTo>
                    <a:pt x="1" y="277"/>
                    <a:pt x="79" y="355"/>
                    <a:pt x="184" y="355"/>
                  </a:cubicBezTo>
                  <a:cubicBezTo>
                    <a:pt x="276" y="355"/>
                    <a:pt x="355" y="277"/>
                    <a:pt x="355" y="185"/>
                  </a:cubicBezTo>
                  <a:cubicBezTo>
                    <a:pt x="355" y="80"/>
                    <a:pt x="276" y="1"/>
                    <a:pt x="184" y="1"/>
                  </a:cubicBezTo>
                  <a:close/>
                </a:path>
              </a:pathLst>
            </a:custGeom>
            <a:solidFill>
              <a:srgbClr val="5B1F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1" name="Google Shape;561;p1"/>
            <p:cNvSpPr/>
            <p:nvPr/>
          </p:nvSpPr>
          <p:spPr>
            <a:xfrm>
              <a:off x="6111776" y="2402335"/>
              <a:ext cx="46775" cy="45248"/>
            </a:xfrm>
            <a:custGeom>
              <a:rect b="b" l="l" r="r" t="t"/>
              <a:pathLst>
                <a:path extrusionOk="0" h="356" w="368">
                  <a:moveTo>
                    <a:pt x="184" y="1"/>
                  </a:moveTo>
                  <a:cubicBezTo>
                    <a:pt x="79" y="1"/>
                    <a:pt x="0" y="80"/>
                    <a:pt x="0" y="171"/>
                  </a:cubicBezTo>
                  <a:cubicBezTo>
                    <a:pt x="0" y="276"/>
                    <a:pt x="79" y="355"/>
                    <a:pt x="184" y="355"/>
                  </a:cubicBezTo>
                  <a:cubicBezTo>
                    <a:pt x="276" y="355"/>
                    <a:pt x="368" y="276"/>
                    <a:pt x="368" y="171"/>
                  </a:cubicBezTo>
                  <a:cubicBezTo>
                    <a:pt x="368" y="80"/>
                    <a:pt x="276" y="1"/>
                    <a:pt x="184" y="1"/>
                  </a:cubicBezTo>
                  <a:close/>
                </a:path>
              </a:pathLst>
            </a:custGeom>
            <a:solidFill>
              <a:srgbClr val="5B1F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2" name="Google Shape;562;p1"/>
            <p:cNvSpPr/>
            <p:nvPr/>
          </p:nvSpPr>
          <p:spPr>
            <a:xfrm>
              <a:off x="6061697" y="2454066"/>
              <a:ext cx="45122" cy="45248"/>
            </a:xfrm>
            <a:custGeom>
              <a:rect b="b" l="l" r="r" t="t"/>
              <a:pathLst>
                <a:path extrusionOk="0" h="356" w="355">
                  <a:moveTo>
                    <a:pt x="184" y="1"/>
                  </a:moveTo>
                  <a:cubicBezTo>
                    <a:pt x="79" y="1"/>
                    <a:pt x="1" y="79"/>
                    <a:pt x="1" y="184"/>
                  </a:cubicBezTo>
                  <a:cubicBezTo>
                    <a:pt x="1" y="276"/>
                    <a:pt x="79" y="355"/>
                    <a:pt x="184" y="355"/>
                  </a:cubicBezTo>
                  <a:cubicBezTo>
                    <a:pt x="276" y="355"/>
                    <a:pt x="355" y="276"/>
                    <a:pt x="355" y="184"/>
                  </a:cubicBezTo>
                  <a:cubicBezTo>
                    <a:pt x="355" y="79"/>
                    <a:pt x="276" y="1"/>
                    <a:pt x="184" y="1"/>
                  </a:cubicBezTo>
                  <a:close/>
                </a:path>
              </a:pathLst>
            </a:custGeom>
            <a:solidFill>
              <a:srgbClr val="5B1F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63" name="Google Shape;563;p1"/>
            <p:cNvGrpSpPr/>
            <p:nvPr/>
          </p:nvGrpSpPr>
          <p:grpSpPr>
            <a:xfrm>
              <a:off x="5975012" y="2455174"/>
              <a:ext cx="655608" cy="533960"/>
              <a:chOff x="5975012" y="2455174"/>
              <a:chExt cx="655608" cy="533960"/>
            </a:xfrm>
          </p:grpSpPr>
          <p:sp>
            <p:nvSpPr>
              <p:cNvPr id="564" name="Google Shape;564;p1"/>
              <p:cNvSpPr/>
              <p:nvPr/>
            </p:nvSpPr>
            <p:spPr>
              <a:xfrm>
                <a:off x="5975012" y="2455174"/>
                <a:ext cx="655608" cy="533958"/>
              </a:xfrm>
              <a:custGeom>
                <a:rect b="b" l="l" r="r" t="t"/>
                <a:pathLst>
                  <a:path extrusionOk="0" h="4201" w="5158">
                    <a:moveTo>
                      <a:pt x="2559" y="1"/>
                    </a:moveTo>
                    <a:cubicBezTo>
                      <a:pt x="0" y="303"/>
                      <a:pt x="486" y="4201"/>
                      <a:pt x="486" y="4201"/>
                    </a:cubicBezTo>
                    <a:lnTo>
                      <a:pt x="4672" y="4201"/>
                    </a:lnTo>
                    <a:cubicBezTo>
                      <a:pt x="4672" y="4201"/>
                      <a:pt x="5158" y="303"/>
                      <a:pt x="2612" y="1"/>
                    </a:cubicBezTo>
                    <a:close/>
                  </a:path>
                </a:pathLst>
              </a:custGeom>
              <a:solidFill>
                <a:srgbClr val="AD5B2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5" name="Google Shape;565;p1"/>
              <p:cNvSpPr/>
              <p:nvPr/>
            </p:nvSpPr>
            <p:spPr>
              <a:xfrm>
                <a:off x="6111776" y="2675318"/>
                <a:ext cx="168541" cy="313816"/>
              </a:xfrm>
              <a:custGeom>
                <a:rect b="b" l="l" r="r" t="t"/>
                <a:pathLst>
                  <a:path extrusionOk="0" h="2469" w="1326">
                    <a:moveTo>
                      <a:pt x="692" y="1"/>
                    </a:moveTo>
                    <a:cubicBezTo>
                      <a:pt x="684" y="1"/>
                      <a:pt x="677" y="1"/>
                      <a:pt x="670" y="1"/>
                    </a:cubicBezTo>
                    <a:cubicBezTo>
                      <a:pt x="302" y="1"/>
                      <a:pt x="0" y="316"/>
                      <a:pt x="0" y="697"/>
                    </a:cubicBezTo>
                    <a:lnTo>
                      <a:pt x="0" y="2469"/>
                    </a:lnTo>
                    <a:lnTo>
                      <a:pt x="1326" y="2469"/>
                    </a:lnTo>
                    <a:lnTo>
                      <a:pt x="1326" y="697"/>
                    </a:lnTo>
                    <a:cubicBezTo>
                      <a:pt x="1326" y="311"/>
                      <a:pt x="1049" y="1"/>
                      <a:pt x="692" y="1"/>
                    </a:cubicBezTo>
                    <a:close/>
                  </a:path>
                </a:pathLst>
              </a:custGeom>
              <a:solidFill>
                <a:srgbClr val="B4764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6" name="Google Shape;566;p1"/>
              <p:cNvSpPr/>
              <p:nvPr/>
            </p:nvSpPr>
            <p:spPr>
              <a:xfrm>
                <a:off x="6321879" y="2675318"/>
                <a:ext cx="170321" cy="313816"/>
              </a:xfrm>
              <a:custGeom>
                <a:rect b="b" l="l" r="r" t="t"/>
                <a:pathLst>
                  <a:path extrusionOk="0" h="2469" w="1340">
                    <a:moveTo>
                      <a:pt x="705" y="1"/>
                    </a:moveTo>
                    <a:cubicBezTo>
                      <a:pt x="698" y="1"/>
                      <a:pt x="691" y="1"/>
                      <a:pt x="683" y="1"/>
                    </a:cubicBezTo>
                    <a:cubicBezTo>
                      <a:pt x="303" y="1"/>
                      <a:pt x="1" y="316"/>
                      <a:pt x="1" y="697"/>
                    </a:cubicBezTo>
                    <a:lnTo>
                      <a:pt x="1" y="2469"/>
                    </a:lnTo>
                    <a:lnTo>
                      <a:pt x="1340" y="2469"/>
                    </a:lnTo>
                    <a:lnTo>
                      <a:pt x="1340" y="697"/>
                    </a:lnTo>
                    <a:cubicBezTo>
                      <a:pt x="1340" y="311"/>
                      <a:pt x="1050" y="1"/>
                      <a:pt x="705" y="1"/>
                    </a:cubicBezTo>
                    <a:close/>
                  </a:path>
                </a:pathLst>
              </a:custGeom>
              <a:solidFill>
                <a:srgbClr val="B4764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7" name="Google Shape;567;p1"/>
              <p:cNvSpPr/>
              <p:nvPr/>
            </p:nvSpPr>
            <p:spPr>
              <a:xfrm>
                <a:off x="6145077" y="2708746"/>
                <a:ext cx="101938" cy="280388"/>
              </a:xfrm>
              <a:custGeom>
                <a:rect b="b" l="l" r="r" t="t"/>
                <a:pathLst>
                  <a:path extrusionOk="0" h="2206" w="802">
                    <a:moveTo>
                      <a:pt x="408" y="1"/>
                    </a:moveTo>
                    <a:cubicBezTo>
                      <a:pt x="185" y="1"/>
                      <a:pt x="1" y="185"/>
                      <a:pt x="1" y="434"/>
                    </a:cubicBezTo>
                    <a:lnTo>
                      <a:pt x="1" y="2206"/>
                    </a:lnTo>
                    <a:lnTo>
                      <a:pt x="801" y="2206"/>
                    </a:lnTo>
                    <a:lnTo>
                      <a:pt x="801" y="434"/>
                    </a:lnTo>
                    <a:cubicBezTo>
                      <a:pt x="801" y="303"/>
                      <a:pt x="762" y="198"/>
                      <a:pt x="683" y="132"/>
                    </a:cubicBezTo>
                    <a:cubicBezTo>
                      <a:pt x="631" y="53"/>
                      <a:pt x="526" y="1"/>
                      <a:pt x="408" y="1"/>
                    </a:cubicBezTo>
                    <a:close/>
                  </a:path>
                </a:pathLst>
              </a:custGeom>
              <a:solidFill>
                <a:srgbClr val="5B1F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8" name="Google Shape;568;p1"/>
              <p:cNvSpPr/>
              <p:nvPr/>
            </p:nvSpPr>
            <p:spPr>
              <a:xfrm>
                <a:off x="6355307" y="2708746"/>
                <a:ext cx="103591" cy="280388"/>
              </a:xfrm>
              <a:custGeom>
                <a:rect b="b" l="l" r="r" t="t"/>
                <a:pathLst>
                  <a:path extrusionOk="0" h="2206" w="815">
                    <a:moveTo>
                      <a:pt x="420" y="1"/>
                    </a:moveTo>
                    <a:cubicBezTo>
                      <a:pt x="184" y="1"/>
                      <a:pt x="0" y="185"/>
                      <a:pt x="0" y="434"/>
                    </a:cubicBezTo>
                    <a:lnTo>
                      <a:pt x="0" y="2206"/>
                    </a:lnTo>
                    <a:lnTo>
                      <a:pt x="814" y="2206"/>
                    </a:lnTo>
                    <a:lnTo>
                      <a:pt x="814" y="434"/>
                    </a:lnTo>
                    <a:cubicBezTo>
                      <a:pt x="814" y="303"/>
                      <a:pt x="762" y="198"/>
                      <a:pt x="696" y="132"/>
                    </a:cubicBezTo>
                    <a:cubicBezTo>
                      <a:pt x="630" y="53"/>
                      <a:pt x="525" y="1"/>
                      <a:pt x="420" y="1"/>
                    </a:cubicBezTo>
                    <a:close/>
                  </a:path>
                </a:pathLst>
              </a:custGeom>
              <a:solidFill>
                <a:srgbClr val="5B1F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69" name="Google Shape;569;p1"/>
              <p:cNvGrpSpPr/>
              <p:nvPr/>
            </p:nvGrpSpPr>
            <p:grpSpPr>
              <a:xfrm>
                <a:off x="6228584" y="2506905"/>
                <a:ext cx="146806" cy="152016"/>
                <a:chOff x="6228584" y="2495756"/>
                <a:chExt cx="146806" cy="152016"/>
              </a:xfrm>
            </p:grpSpPr>
            <p:sp>
              <p:nvSpPr>
                <p:cNvPr id="570" name="Google Shape;570;p1"/>
                <p:cNvSpPr/>
                <p:nvPr/>
              </p:nvSpPr>
              <p:spPr>
                <a:xfrm>
                  <a:off x="6286925" y="2495756"/>
                  <a:ext cx="31776" cy="65203"/>
                </a:xfrm>
                <a:custGeom>
                  <a:rect b="b" l="l" r="r" t="t"/>
                  <a:pathLst>
                    <a:path extrusionOk="0" h="513" w="250">
                      <a:moveTo>
                        <a:pt x="118" y="1"/>
                      </a:moveTo>
                      <a:lnTo>
                        <a:pt x="0" y="27"/>
                      </a:lnTo>
                      <a:lnTo>
                        <a:pt x="79" y="513"/>
                      </a:lnTo>
                      <a:lnTo>
                        <a:pt x="145" y="513"/>
                      </a:lnTo>
                      <a:lnTo>
                        <a:pt x="250" y="27"/>
                      </a:lnTo>
                      <a:lnTo>
                        <a:pt x="118" y="1"/>
                      </a:lnTo>
                      <a:close/>
                    </a:path>
                  </a:pathLst>
                </a:custGeom>
                <a:solidFill>
                  <a:srgbClr val="B4764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1" name="Google Shape;571;p1"/>
                <p:cNvSpPr/>
                <p:nvPr/>
              </p:nvSpPr>
              <p:spPr>
                <a:xfrm>
                  <a:off x="6246887" y="2504145"/>
                  <a:ext cx="53511" cy="60119"/>
                </a:xfrm>
                <a:custGeom>
                  <a:rect b="b" l="l" r="r" t="t"/>
                  <a:pathLst>
                    <a:path extrusionOk="0" h="473" w="421">
                      <a:moveTo>
                        <a:pt x="197" y="0"/>
                      </a:moveTo>
                      <a:lnTo>
                        <a:pt x="92" y="53"/>
                      </a:lnTo>
                      <a:lnTo>
                        <a:pt x="0" y="145"/>
                      </a:lnTo>
                      <a:lnTo>
                        <a:pt x="368" y="473"/>
                      </a:lnTo>
                      <a:lnTo>
                        <a:pt x="420" y="447"/>
                      </a:lnTo>
                      <a:lnTo>
                        <a:pt x="197" y="0"/>
                      </a:lnTo>
                      <a:close/>
                    </a:path>
                  </a:pathLst>
                </a:custGeom>
                <a:solidFill>
                  <a:srgbClr val="B4764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2" name="Google Shape;572;p1"/>
                <p:cNvSpPr/>
                <p:nvPr/>
              </p:nvSpPr>
              <p:spPr>
                <a:xfrm>
                  <a:off x="6228584" y="2532489"/>
                  <a:ext cx="65078" cy="38512"/>
                </a:xfrm>
                <a:custGeom>
                  <a:rect b="b" l="l" r="r" t="t"/>
                  <a:pathLst>
                    <a:path extrusionOk="0" h="303" w="512">
                      <a:moveTo>
                        <a:pt x="79" y="1"/>
                      </a:moveTo>
                      <a:lnTo>
                        <a:pt x="13" y="119"/>
                      </a:lnTo>
                      <a:lnTo>
                        <a:pt x="0" y="237"/>
                      </a:lnTo>
                      <a:lnTo>
                        <a:pt x="499" y="302"/>
                      </a:lnTo>
                      <a:lnTo>
                        <a:pt x="512" y="237"/>
                      </a:lnTo>
                      <a:lnTo>
                        <a:pt x="79" y="1"/>
                      </a:lnTo>
                      <a:close/>
                    </a:path>
                  </a:pathLst>
                </a:custGeom>
                <a:solidFill>
                  <a:srgbClr val="B4764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3" name="Google Shape;573;p1"/>
                <p:cNvSpPr/>
                <p:nvPr/>
              </p:nvSpPr>
              <p:spPr>
                <a:xfrm>
                  <a:off x="6228584" y="2570875"/>
                  <a:ext cx="65078" cy="35080"/>
                </a:xfrm>
                <a:custGeom>
                  <a:rect b="b" l="l" r="r" t="t"/>
                  <a:pathLst>
                    <a:path extrusionOk="0" h="276" w="512">
                      <a:moveTo>
                        <a:pt x="472" y="0"/>
                      </a:moveTo>
                      <a:lnTo>
                        <a:pt x="0" y="66"/>
                      </a:lnTo>
                      <a:lnTo>
                        <a:pt x="13" y="197"/>
                      </a:lnTo>
                      <a:lnTo>
                        <a:pt x="66" y="276"/>
                      </a:lnTo>
                      <a:lnTo>
                        <a:pt x="512" y="53"/>
                      </a:lnTo>
                      <a:lnTo>
                        <a:pt x="472" y="0"/>
                      </a:lnTo>
                      <a:close/>
                    </a:path>
                  </a:pathLst>
                </a:custGeom>
                <a:solidFill>
                  <a:srgbClr val="B4764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4" name="Google Shape;574;p1"/>
                <p:cNvSpPr/>
                <p:nvPr/>
              </p:nvSpPr>
              <p:spPr>
                <a:xfrm>
                  <a:off x="6246887" y="2577484"/>
                  <a:ext cx="50206" cy="60246"/>
                </a:xfrm>
                <a:custGeom>
                  <a:rect b="b" l="l" r="r" t="t"/>
                  <a:pathLst>
                    <a:path extrusionOk="0" h="474" w="395">
                      <a:moveTo>
                        <a:pt x="355" y="1"/>
                      </a:moveTo>
                      <a:lnTo>
                        <a:pt x="0" y="342"/>
                      </a:lnTo>
                      <a:lnTo>
                        <a:pt x="92" y="434"/>
                      </a:lnTo>
                      <a:lnTo>
                        <a:pt x="184" y="473"/>
                      </a:lnTo>
                      <a:lnTo>
                        <a:pt x="394" y="27"/>
                      </a:lnTo>
                      <a:lnTo>
                        <a:pt x="355" y="1"/>
                      </a:lnTo>
                      <a:close/>
                    </a:path>
                  </a:pathLst>
                </a:custGeom>
                <a:solidFill>
                  <a:srgbClr val="B4764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5" name="Google Shape;575;p1"/>
                <p:cNvSpPr/>
                <p:nvPr/>
              </p:nvSpPr>
              <p:spPr>
                <a:xfrm>
                  <a:off x="6285273" y="2580916"/>
                  <a:ext cx="30124" cy="66856"/>
                </a:xfrm>
                <a:custGeom>
                  <a:rect b="b" l="l" r="r" t="t"/>
                  <a:pathLst>
                    <a:path extrusionOk="0" h="526" w="237">
                      <a:moveTo>
                        <a:pt x="92" y="0"/>
                      </a:moveTo>
                      <a:lnTo>
                        <a:pt x="0" y="499"/>
                      </a:lnTo>
                      <a:lnTo>
                        <a:pt x="131" y="525"/>
                      </a:lnTo>
                      <a:lnTo>
                        <a:pt x="236" y="499"/>
                      </a:lnTo>
                      <a:lnTo>
                        <a:pt x="145" y="0"/>
                      </a:lnTo>
                      <a:close/>
                    </a:path>
                  </a:pathLst>
                </a:custGeom>
                <a:solidFill>
                  <a:srgbClr val="B4764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6" name="Google Shape;576;p1"/>
                <p:cNvSpPr/>
                <p:nvPr/>
              </p:nvSpPr>
              <p:spPr>
                <a:xfrm>
                  <a:off x="6303576" y="2579136"/>
                  <a:ext cx="51859" cy="60246"/>
                </a:xfrm>
                <a:custGeom>
                  <a:rect b="b" l="l" r="r" t="t"/>
                  <a:pathLst>
                    <a:path extrusionOk="0" h="474" w="408">
                      <a:moveTo>
                        <a:pt x="53" y="1"/>
                      </a:moveTo>
                      <a:lnTo>
                        <a:pt x="1" y="27"/>
                      </a:lnTo>
                      <a:lnTo>
                        <a:pt x="211" y="473"/>
                      </a:lnTo>
                      <a:lnTo>
                        <a:pt x="329" y="421"/>
                      </a:lnTo>
                      <a:lnTo>
                        <a:pt x="407" y="329"/>
                      </a:lnTo>
                      <a:lnTo>
                        <a:pt x="53" y="1"/>
                      </a:lnTo>
                      <a:close/>
                    </a:path>
                  </a:pathLst>
                </a:custGeom>
                <a:solidFill>
                  <a:srgbClr val="B4764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7" name="Google Shape;577;p1"/>
                <p:cNvSpPr/>
                <p:nvPr/>
              </p:nvSpPr>
              <p:spPr>
                <a:xfrm>
                  <a:off x="6310312" y="2570875"/>
                  <a:ext cx="65078" cy="36860"/>
                </a:xfrm>
                <a:custGeom>
                  <a:rect b="b" l="l" r="r" t="t"/>
                  <a:pathLst>
                    <a:path extrusionOk="0" h="290" w="512">
                      <a:moveTo>
                        <a:pt x="13" y="0"/>
                      </a:moveTo>
                      <a:lnTo>
                        <a:pt x="0" y="66"/>
                      </a:lnTo>
                      <a:lnTo>
                        <a:pt x="420" y="289"/>
                      </a:lnTo>
                      <a:lnTo>
                        <a:pt x="486" y="184"/>
                      </a:lnTo>
                      <a:lnTo>
                        <a:pt x="512" y="79"/>
                      </a:lnTo>
                      <a:lnTo>
                        <a:pt x="13" y="0"/>
                      </a:lnTo>
                      <a:close/>
                    </a:path>
                  </a:pathLst>
                </a:custGeom>
                <a:solidFill>
                  <a:srgbClr val="B4764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8" name="Google Shape;578;p1"/>
                <p:cNvSpPr/>
                <p:nvPr/>
              </p:nvSpPr>
              <p:spPr>
                <a:xfrm>
                  <a:off x="6310312" y="2535794"/>
                  <a:ext cx="65078" cy="36860"/>
                </a:xfrm>
                <a:custGeom>
                  <a:rect b="b" l="l" r="r" t="t"/>
                  <a:pathLst>
                    <a:path extrusionOk="0" h="290" w="512">
                      <a:moveTo>
                        <a:pt x="420" y="1"/>
                      </a:moveTo>
                      <a:lnTo>
                        <a:pt x="0" y="224"/>
                      </a:lnTo>
                      <a:lnTo>
                        <a:pt x="13" y="289"/>
                      </a:lnTo>
                      <a:lnTo>
                        <a:pt x="512" y="224"/>
                      </a:lnTo>
                      <a:lnTo>
                        <a:pt x="486" y="93"/>
                      </a:lnTo>
                      <a:lnTo>
                        <a:pt x="420" y="1"/>
                      </a:lnTo>
                      <a:close/>
                    </a:path>
                  </a:pathLst>
                </a:custGeom>
                <a:solidFill>
                  <a:srgbClr val="B4764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9" name="Google Shape;579;p1"/>
                <p:cNvSpPr/>
                <p:nvPr/>
              </p:nvSpPr>
              <p:spPr>
                <a:xfrm>
                  <a:off x="6305228" y="2505797"/>
                  <a:ext cx="50206" cy="60119"/>
                </a:xfrm>
                <a:custGeom>
                  <a:rect b="b" l="l" r="r" t="t"/>
                  <a:pathLst>
                    <a:path extrusionOk="0" h="473" w="395">
                      <a:moveTo>
                        <a:pt x="224" y="1"/>
                      </a:moveTo>
                      <a:lnTo>
                        <a:pt x="1" y="434"/>
                      </a:lnTo>
                      <a:lnTo>
                        <a:pt x="53" y="473"/>
                      </a:lnTo>
                      <a:lnTo>
                        <a:pt x="394" y="132"/>
                      </a:lnTo>
                      <a:lnTo>
                        <a:pt x="316" y="40"/>
                      </a:lnTo>
                      <a:lnTo>
                        <a:pt x="224" y="1"/>
                      </a:lnTo>
                      <a:close/>
                    </a:path>
                  </a:pathLst>
                </a:custGeom>
                <a:solidFill>
                  <a:srgbClr val="B4764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580" name="Google Shape;580;p1"/>
            <p:cNvGrpSpPr/>
            <p:nvPr/>
          </p:nvGrpSpPr>
          <p:grpSpPr>
            <a:xfrm>
              <a:off x="6039545" y="3331464"/>
              <a:ext cx="517190" cy="593951"/>
              <a:chOff x="6028396" y="3331464"/>
              <a:chExt cx="517190" cy="593951"/>
            </a:xfrm>
          </p:grpSpPr>
          <p:sp>
            <p:nvSpPr>
              <p:cNvPr id="581" name="Google Shape;581;p1"/>
              <p:cNvSpPr/>
              <p:nvPr/>
            </p:nvSpPr>
            <p:spPr>
              <a:xfrm>
                <a:off x="6028396" y="3331464"/>
                <a:ext cx="517190" cy="588993"/>
              </a:xfrm>
              <a:custGeom>
                <a:rect b="b" l="l" r="r" t="t"/>
                <a:pathLst>
                  <a:path extrusionOk="0" h="4634" w="4069">
                    <a:moveTo>
                      <a:pt x="2034" y="1"/>
                    </a:moveTo>
                    <a:cubicBezTo>
                      <a:pt x="2021" y="14"/>
                      <a:pt x="2021" y="14"/>
                      <a:pt x="2008" y="14"/>
                    </a:cubicBezTo>
                    <a:cubicBezTo>
                      <a:pt x="1680" y="119"/>
                      <a:pt x="0" y="801"/>
                      <a:pt x="105" y="2744"/>
                    </a:cubicBezTo>
                    <a:lnTo>
                      <a:pt x="105" y="4634"/>
                    </a:lnTo>
                    <a:lnTo>
                      <a:pt x="3937" y="4634"/>
                    </a:lnTo>
                    <a:lnTo>
                      <a:pt x="3964" y="2744"/>
                    </a:lnTo>
                    <a:cubicBezTo>
                      <a:pt x="4069" y="801"/>
                      <a:pt x="2376" y="132"/>
                      <a:pt x="2061" y="14"/>
                    </a:cubicBezTo>
                    <a:cubicBezTo>
                      <a:pt x="2047" y="1"/>
                      <a:pt x="2034" y="1"/>
                      <a:pt x="2034" y="1"/>
                    </a:cubicBezTo>
                    <a:close/>
                  </a:path>
                </a:pathLst>
              </a:custGeom>
              <a:solidFill>
                <a:srgbClr val="AD5B2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2" name="Google Shape;582;p1"/>
              <p:cNvSpPr/>
              <p:nvPr/>
            </p:nvSpPr>
            <p:spPr>
              <a:xfrm>
                <a:off x="6050004" y="3356503"/>
                <a:ext cx="468890" cy="567258"/>
              </a:xfrm>
              <a:custGeom>
                <a:rect b="b" l="l" r="r" t="t"/>
                <a:pathLst>
                  <a:path extrusionOk="0" h="4463" w="3689">
                    <a:moveTo>
                      <a:pt x="1851" y="1"/>
                    </a:moveTo>
                    <a:cubicBezTo>
                      <a:pt x="1458" y="132"/>
                      <a:pt x="1" y="788"/>
                      <a:pt x="93" y="2547"/>
                    </a:cubicBezTo>
                    <a:lnTo>
                      <a:pt x="93" y="4463"/>
                    </a:lnTo>
                    <a:lnTo>
                      <a:pt x="3597" y="4463"/>
                    </a:lnTo>
                    <a:lnTo>
                      <a:pt x="3597" y="2547"/>
                    </a:lnTo>
                    <a:cubicBezTo>
                      <a:pt x="3689" y="788"/>
                      <a:pt x="2245" y="145"/>
                      <a:pt x="1851" y="1"/>
                    </a:cubicBezTo>
                    <a:close/>
                  </a:path>
                </a:pathLst>
              </a:custGeom>
              <a:solidFill>
                <a:srgbClr val="B4764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583" name="Google Shape;583;p1"/>
              <p:cNvSpPr/>
              <p:nvPr/>
            </p:nvSpPr>
            <p:spPr>
              <a:xfrm>
                <a:off x="6075043" y="3378238"/>
                <a:ext cx="420463" cy="547176"/>
              </a:xfrm>
              <a:custGeom>
                <a:rect b="b" l="l" r="r" t="t"/>
                <a:pathLst>
                  <a:path extrusionOk="0" h="4305" w="3308">
                    <a:moveTo>
                      <a:pt x="1654" y="0"/>
                    </a:moveTo>
                    <a:cubicBezTo>
                      <a:pt x="1195" y="197"/>
                      <a:pt x="1" y="880"/>
                      <a:pt x="79" y="2586"/>
                    </a:cubicBezTo>
                    <a:lnTo>
                      <a:pt x="79" y="4292"/>
                    </a:lnTo>
                    <a:lnTo>
                      <a:pt x="79" y="4305"/>
                    </a:lnTo>
                    <a:lnTo>
                      <a:pt x="3229" y="4305"/>
                    </a:lnTo>
                    <a:lnTo>
                      <a:pt x="3229" y="2599"/>
                    </a:lnTo>
                    <a:lnTo>
                      <a:pt x="3229" y="2586"/>
                    </a:lnTo>
                    <a:cubicBezTo>
                      <a:pt x="3308" y="880"/>
                      <a:pt x="2114" y="197"/>
                      <a:pt x="1654" y="0"/>
                    </a:cubicBezTo>
                    <a:close/>
                  </a:path>
                </a:pathLst>
              </a:custGeom>
              <a:solidFill>
                <a:srgbClr val="AD5B2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4" name="Google Shape;584;p1"/>
              <p:cNvSpPr/>
              <p:nvPr/>
            </p:nvSpPr>
            <p:spPr>
              <a:xfrm>
                <a:off x="6096778" y="3399846"/>
                <a:ext cx="373689" cy="525569"/>
              </a:xfrm>
              <a:custGeom>
                <a:rect b="b" l="l" r="r" t="t"/>
                <a:pathLst>
                  <a:path extrusionOk="0" h="4135" w="2940">
                    <a:moveTo>
                      <a:pt x="1470" y="1"/>
                    </a:moveTo>
                    <a:cubicBezTo>
                      <a:pt x="971" y="250"/>
                      <a:pt x="0" y="946"/>
                      <a:pt x="66" y="2521"/>
                    </a:cubicBezTo>
                    <a:lnTo>
                      <a:pt x="66" y="4122"/>
                    </a:lnTo>
                    <a:lnTo>
                      <a:pt x="66" y="4135"/>
                    </a:lnTo>
                    <a:lnTo>
                      <a:pt x="2861" y="4135"/>
                    </a:lnTo>
                    <a:lnTo>
                      <a:pt x="2861" y="2534"/>
                    </a:lnTo>
                    <a:lnTo>
                      <a:pt x="2861" y="2521"/>
                    </a:lnTo>
                    <a:cubicBezTo>
                      <a:pt x="2940" y="946"/>
                      <a:pt x="1956" y="250"/>
                      <a:pt x="1470" y="1"/>
                    </a:cubicBezTo>
                    <a:close/>
                  </a:path>
                </a:pathLst>
              </a:custGeom>
              <a:solidFill>
                <a:srgbClr val="B4764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5" name="Google Shape;585;p1"/>
              <p:cNvSpPr/>
              <p:nvPr/>
            </p:nvSpPr>
            <p:spPr>
              <a:xfrm>
                <a:off x="6120038" y="3421580"/>
                <a:ext cx="330473" cy="502182"/>
              </a:xfrm>
              <a:custGeom>
                <a:rect b="b" l="l" r="r" t="t"/>
                <a:pathLst>
                  <a:path extrusionOk="0" h="3951" w="2600">
                    <a:moveTo>
                      <a:pt x="1300" y="1"/>
                    </a:moveTo>
                    <a:cubicBezTo>
                      <a:pt x="775" y="276"/>
                      <a:pt x="1" y="972"/>
                      <a:pt x="67" y="2429"/>
                    </a:cubicBezTo>
                    <a:lnTo>
                      <a:pt x="67" y="3951"/>
                    </a:lnTo>
                    <a:lnTo>
                      <a:pt x="2521" y="3951"/>
                    </a:lnTo>
                    <a:lnTo>
                      <a:pt x="2521" y="2442"/>
                    </a:lnTo>
                    <a:lnTo>
                      <a:pt x="2521" y="2429"/>
                    </a:lnTo>
                    <a:cubicBezTo>
                      <a:pt x="2599" y="985"/>
                      <a:pt x="1825" y="289"/>
                      <a:pt x="1300" y="1"/>
                    </a:cubicBezTo>
                    <a:close/>
                  </a:path>
                </a:pathLst>
              </a:custGeom>
              <a:solidFill>
                <a:srgbClr val="AD5B2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6" name="Google Shape;586;p1"/>
              <p:cNvSpPr/>
              <p:nvPr/>
            </p:nvSpPr>
            <p:spPr>
              <a:xfrm>
                <a:off x="6166812" y="3461618"/>
                <a:ext cx="246965" cy="462145"/>
              </a:xfrm>
              <a:custGeom>
                <a:rect b="b" l="l" r="r" t="t"/>
                <a:pathLst>
                  <a:path extrusionOk="0" h="3636" w="1943">
                    <a:moveTo>
                      <a:pt x="919" y="1"/>
                    </a:moveTo>
                    <a:cubicBezTo>
                      <a:pt x="158" y="106"/>
                      <a:pt x="66" y="985"/>
                      <a:pt x="66" y="1444"/>
                    </a:cubicBezTo>
                    <a:cubicBezTo>
                      <a:pt x="66" y="1615"/>
                      <a:pt x="79" y="1733"/>
                      <a:pt x="79" y="1733"/>
                    </a:cubicBezTo>
                    <a:cubicBezTo>
                      <a:pt x="92" y="1799"/>
                      <a:pt x="0" y="1943"/>
                      <a:pt x="0" y="1943"/>
                    </a:cubicBezTo>
                    <a:lnTo>
                      <a:pt x="0" y="3636"/>
                    </a:lnTo>
                    <a:lnTo>
                      <a:pt x="1864" y="3636"/>
                    </a:lnTo>
                    <a:lnTo>
                      <a:pt x="1864" y="1943"/>
                    </a:lnTo>
                    <a:cubicBezTo>
                      <a:pt x="1864" y="1943"/>
                      <a:pt x="1772" y="1799"/>
                      <a:pt x="1759" y="1733"/>
                    </a:cubicBezTo>
                    <a:cubicBezTo>
                      <a:pt x="1759" y="1733"/>
                      <a:pt x="1943" y="158"/>
                      <a:pt x="919" y="1"/>
                    </a:cubicBezTo>
                    <a:close/>
                  </a:path>
                </a:pathLst>
              </a:custGeom>
              <a:solidFill>
                <a:srgbClr val="B4764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7" name="Google Shape;587;p1"/>
              <p:cNvSpPr/>
              <p:nvPr/>
            </p:nvSpPr>
            <p:spPr>
              <a:xfrm>
                <a:off x="6195156" y="3671848"/>
                <a:ext cx="78551" cy="250265"/>
              </a:xfrm>
              <a:custGeom>
                <a:rect b="b" l="l" r="r" t="t"/>
                <a:pathLst>
                  <a:path extrusionOk="0" h="1969" w="618">
                    <a:moveTo>
                      <a:pt x="316" y="0"/>
                    </a:moveTo>
                    <a:cubicBezTo>
                      <a:pt x="145" y="0"/>
                      <a:pt x="1" y="131"/>
                      <a:pt x="1" y="315"/>
                    </a:cubicBezTo>
                    <a:lnTo>
                      <a:pt x="1" y="1969"/>
                    </a:lnTo>
                    <a:lnTo>
                      <a:pt x="617" y="1969"/>
                    </a:lnTo>
                    <a:lnTo>
                      <a:pt x="617" y="315"/>
                    </a:lnTo>
                    <a:cubicBezTo>
                      <a:pt x="617" y="223"/>
                      <a:pt x="591" y="145"/>
                      <a:pt x="525" y="92"/>
                    </a:cubicBezTo>
                    <a:cubicBezTo>
                      <a:pt x="473" y="26"/>
                      <a:pt x="394" y="0"/>
                      <a:pt x="316" y="0"/>
                    </a:cubicBezTo>
                    <a:close/>
                  </a:path>
                </a:pathLst>
              </a:custGeom>
              <a:solidFill>
                <a:srgbClr val="5B1F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8" name="Google Shape;588;p1"/>
              <p:cNvSpPr/>
              <p:nvPr/>
            </p:nvSpPr>
            <p:spPr>
              <a:xfrm>
                <a:off x="6295187" y="3671848"/>
                <a:ext cx="80203" cy="250265"/>
              </a:xfrm>
              <a:custGeom>
                <a:rect b="b" l="l" r="r" t="t"/>
                <a:pathLst>
                  <a:path extrusionOk="0" h="1969" w="631">
                    <a:moveTo>
                      <a:pt x="316" y="0"/>
                    </a:moveTo>
                    <a:cubicBezTo>
                      <a:pt x="145" y="0"/>
                      <a:pt x="1" y="131"/>
                      <a:pt x="1" y="315"/>
                    </a:cubicBezTo>
                    <a:lnTo>
                      <a:pt x="1" y="1969"/>
                    </a:lnTo>
                    <a:lnTo>
                      <a:pt x="631" y="1969"/>
                    </a:lnTo>
                    <a:lnTo>
                      <a:pt x="631" y="315"/>
                    </a:lnTo>
                    <a:cubicBezTo>
                      <a:pt x="631" y="223"/>
                      <a:pt x="592" y="145"/>
                      <a:pt x="526" y="92"/>
                    </a:cubicBezTo>
                    <a:cubicBezTo>
                      <a:pt x="473" y="26"/>
                      <a:pt x="395" y="0"/>
                      <a:pt x="316" y="0"/>
                    </a:cubicBezTo>
                    <a:close/>
                  </a:path>
                </a:pathLst>
              </a:custGeom>
              <a:solidFill>
                <a:srgbClr val="5B1F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89" name="Google Shape;589;p1"/>
            <p:cNvSpPr/>
            <p:nvPr/>
          </p:nvSpPr>
          <p:spPr>
            <a:xfrm>
              <a:off x="6326963" y="1281406"/>
              <a:ext cx="150238" cy="632334"/>
            </a:xfrm>
            <a:custGeom>
              <a:rect b="b" l="l" r="r" t="t"/>
              <a:pathLst>
                <a:path extrusionOk="0" h="4975" w="1182">
                  <a:moveTo>
                    <a:pt x="552" y="1"/>
                  </a:moveTo>
                  <a:lnTo>
                    <a:pt x="525" y="14"/>
                  </a:lnTo>
                  <a:cubicBezTo>
                    <a:pt x="499" y="14"/>
                    <a:pt x="0" y="342"/>
                    <a:pt x="0" y="762"/>
                  </a:cubicBezTo>
                  <a:lnTo>
                    <a:pt x="0" y="788"/>
                  </a:lnTo>
                  <a:lnTo>
                    <a:pt x="79" y="959"/>
                  </a:lnTo>
                  <a:lnTo>
                    <a:pt x="0" y="1116"/>
                  </a:lnTo>
                  <a:lnTo>
                    <a:pt x="0" y="4948"/>
                  </a:lnTo>
                  <a:lnTo>
                    <a:pt x="0" y="4975"/>
                  </a:lnTo>
                  <a:lnTo>
                    <a:pt x="1181" y="4975"/>
                  </a:lnTo>
                  <a:lnTo>
                    <a:pt x="1181" y="1208"/>
                  </a:lnTo>
                  <a:lnTo>
                    <a:pt x="1076" y="1024"/>
                  </a:lnTo>
                  <a:lnTo>
                    <a:pt x="1181" y="814"/>
                  </a:lnTo>
                  <a:lnTo>
                    <a:pt x="1181" y="775"/>
                  </a:lnTo>
                  <a:cubicBezTo>
                    <a:pt x="1181" y="342"/>
                    <a:pt x="748" y="14"/>
                    <a:pt x="604" y="1"/>
                  </a:cubicBezTo>
                  <a:close/>
                </a:path>
              </a:pathLst>
            </a:custGeom>
            <a:solidFill>
              <a:srgbClr val="B4764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0" name="Google Shape;590;p1"/>
            <p:cNvSpPr/>
            <p:nvPr/>
          </p:nvSpPr>
          <p:spPr>
            <a:xfrm>
              <a:off x="6350350" y="1314835"/>
              <a:ext cx="103463" cy="562173"/>
            </a:xfrm>
            <a:custGeom>
              <a:rect b="b" l="l" r="r" t="t"/>
              <a:pathLst>
                <a:path extrusionOk="0" h="4423" w="814">
                  <a:moveTo>
                    <a:pt x="407" y="0"/>
                  </a:moveTo>
                  <a:cubicBezTo>
                    <a:pt x="407" y="0"/>
                    <a:pt x="0" y="263"/>
                    <a:pt x="0" y="591"/>
                  </a:cubicBezTo>
                  <a:lnTo>
                    <a:pt x="79" y="774"/>
                  </a:lnTo>
                  <a:lnTo>
                    <a:pt x="0" y="971"/>
                  </a:lnTo>
                  <a:lnTo>
                    <a:pt x="0" y="4423"/>
                  </a:lnTo>
                  <a:lnTo>
                    <a:pt x="814" y="4423"/>
                  </a:lnTo>
                  <a:lnTo>
                    <a:pt x="814" y="1024"/>
                  </a:lnTo>
                  <a:lnTo>
                    <a:pt x="722" y="827"/>
                  </a:lnTo>
                  <a:lnTo>
                    <a:pt x="814" y="591"/>
                  </a:lnTo>
                  <a:cubicBezTo>
                    <a:pt x="814" y="263"/>
                    <a:pt x="473" y="0"/>
                    <a:pt x="407" y="0"/>
                  </a:cubicBezTo>
                  <a:close/>
                </a:path>
              </a:pathLst>
            </a:custGeom>
            <a:solidFill>
              <a:srgbClr val="5B1F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1" name="Google Shape;591;p1"/>
            <p:cNvSpPr/>
            <p:nvPr/>
          </p:nvSpPr>
          <p:spPr>
            <a:xfrm>
              <a:off x="6086737" y="1281406"/>
              <a:ext cx="150238" cy="632334"/>
            </a:xfrm>
            <a:custGeom>
              <a:rect b="b" l="l" r="r" t="t"/>
              <a:pathLst>
                <a:path extrusionOk="0" h="4975" w="1182">
                  <a:moveTo>
                    <a:pt x="552" y="1"/>
                  </a:moveTo>
                  <a:lnTo>
                    <a:pt x="525" y="14"/>
                  </a:lnTo>
                  <a:cubicBezTo>
                    <a:pt x="512" y="14"/>
                    <a:pt x="0" y="342"/>
                    <a:pt x="0" y="762"/>
                  </a:cubicBezTo>
                  <a:lnTo>
                    <a:pt x="0" y="788"/>
                  </a:lnTo>
                  <a:lnTo>
                    <a:pt x="79" y="959"/>
                  </a:lnTo>
                  <a:lnTo>
                    <a:pt x="0" y="1116"/>
                  </a:lnTo>
                  <a:lnTo>
                    <a:pt x="0" y="4948"/>
                  </a:lnTo>
                  <a:lnTo>
                    <a:pt x="0" y="4975"/>
                  </a:lnTo>
                  <a:lnTo>
                    <a:pt x="1182" y="4975"/>
                  </a:lnTo>
                  <a:lnTo>
                    <a:pt x="1182" y="1208"/>
                  </a:lnTo>
                  <a:lnTo>
                    <a:pt x="1077" y="1024"/>
                  </a:lnTo>
                  <a:lnTo>
                    <a:pt x="1182" y="814"/>
                  </a:lnTo>
                  <a:lnTo>
                    <a:pt x="1182" y="775"/>
                  </a:lnTo>
                  <a:cubicBezTo>
                    <a:pt x="1182" y="342"/>
                    <a:pt x="749" y="14"/>
                    <a:pt x="604" y="1"/>
                  </a:cubicBezTo>
                  <a:close/>
                </a:path>
              </a:pathLst>
            </a:custGeom>
            <a:solidFill>
              <a:srgbClr val="B4764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2" name="Google Shape;592;p1"/>
            <p:cNvSpPr/>
            <p:nvPr/>
          </p:nvSpPr>
          <p:spPr>
            <a:xfrm>
              <a:off x="6110124" y="1314835"/>
              <a:ext cx="103463" cy="562173"/>
            </a:xfrm>
            <a:custGeom>
              <a:rect b="b" l="l" r="r" t="t"/>
              <a:pathLst>
                <a:path extrusionOk="0" h="4423" w="814">
                  <a:moveTo>
                    <a:pt x="407" y="0"/>
                  </a:moveTo>
                  <a:cubicBezTo>
                    <a:pt x="407" y="0"/>
                    <a:pt x="0" y="263"/>
                    <a:pt x="0" y="591"/>
                  </a:cubicBezTo>
                  <a:lnTo>
                    <a:pt x="79" y="774"/>
                  </a:lnTo>
                  <a:lnTo>
                    <a:pt x="0" y="971"/>
                  </a:lnTo>
                  <a:lnTo>
                    <a:pt x="0" y="4423"/>
                  </a:lnTo>
                  <a:lnTo>
                    <a:pt x="814" y="4423"/>
                  </a:lnTo>
                  <a:lnTo>
                    <a:pt x="814" y="1024"/>
                  </a:lnTo>
                  <a:lnTo>
                    <a:pt x="722" y="827"/>
                  </a:lnTo>
                  <a:lnTo>
                    <a:pt x="814" y="591"/>
                  </a:lnTo>
                  <a:cubicBezTo>
                    <a:pt x="814" y="263"/>
                    <a:pt x="473" y="0"/>
                    <a:pt x="407" y="0"/>
                  </a:cubicBezTo>
                  <a:close/>
                </a:path>
              </a:pathLst>
            </a:custGeom>
            <a:solidFill>
              <a:srgbClr val="5B1F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3" name="Google Shape;593;p1"/>
            <p:cNvSpPr/>
            <p:nvPr/>
          </p:nvSpPr>
          <p:spPr>
            <a:xfrm>
              <a:off x="6106692" y="2188800"/>
              <a:ext cx="36860" cy="126975"/>
            </a:xfrm>
            <a:custGeom>
              <a:rect b="b" l="l" r="r" t="t"/>
              <a:pathLst>
                <a:path extrusionOk="0" h="999" w="290">
                  <a:moveTo>
                    <a:pt x="1" y="1"/>
                  </a:moveTo>
                  <a:lnTo>
                    <a:pt x="1" y="998"/>
                  </a:lnTo>
                  <a:lnTo>
                    <a:pt x="290" y="998"/>
                  </a:lnTo>
                  <a:lnTo>
                    <a:pt x="290" y="1"/>
                  </a:lnTo>
                  <a:close/>
                </a:path>
              </a:pathLst>
            </a:custGeom>
            <a:solidFill>
              <a:srgbClr val="5B1F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4" name="Google Shape;594;p1"/>
            <p:cNvSpPr/>
            <p:nvPr/>
          </p:nvSpPr>
          <p:spPr>
            <a:xfrm>
              <a:off x="6168464" y="2188800"/>
              <a:ext cx="35208" cy="126975"/>
            </a:xfrm>
            <a:custGeom>
              <a:rect b="b" l="l" r="r" t="t"/>
              <a:pathLst>
                <a:path extrusionOk="0" h="999" w="277">
                  <a:moveTo>
                    <a:pt x="1" y="1"/>
                  </a:moveTo>
                  <a:lnTo>
                    <a:pt x="1" y="998"/>
                  </a:lnTo>
                  <a:lnTo>
                    <a:pt x="276" y="998"/>
                  </a:lnTo>
                  <a:lnTo>
                    <a:pt x="276" y="1"/>
                  </a:lnTo>
                  <a:close/>
                </a:path>
              </a:pathLst>
            </a:custGeom>
            <a:solidFill>
              <a:srgbClr val="5B1F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5" name="Google Shape;595;p1"/>
            <p:cNvSpPr/>
            <p:nvPr/>
          </p:nvSpPr>
          <p:spPr>
            <a:xfrm>
              <a:off x="6356959" y="2188800"/>
              <a:ext cx="36860" cy="126975"/>
            </a:xfrm>
            <a:custGeom>
              <a:rect b="b" l="l" r="r" t="t"/>
              <a:pathLst>
                <a:path extrusionOk="0" h="999" w="290">
                  <a:moveTo>
                    <a:pt x="1" y="1"/>
                  </a:moveTo>
                  <a:lnTo>
                    <a:pt x="1" y="998"/>
                  </a:lnTo>
                  <a:lnTo>
                    <a:pt x="289" y="998"/>
                  </a:lnTo>
                  <a:lnTo>
                    <a:pt x="289" y="1"/>
                  </a:lnTo>
                  <a:close/>
                </a:path>
              </a:pathLst>
            </a:custGeom>
            <a:solidFill>
              <a:srgbClr val="5B1F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6" name="Google Shape;596;p1"/>
            <p:cNvSpPr/>
            <p:nvPr/>
          </p:nvSpPr>
          <p:spPr>
            <a:xfrm>
              <a:off x="6420384" y="2188800"/>
              <a:ext cx="35081" cy="126975"/>
            </a:xfrm>
            <a:custGeom>
              <a:rect b="b" l="l" r="r" t="t"/>
              <a:pathLst>
                <a:path extrusionOk="0" h="999" w="276">
                  <a:moveTo>
                    <a:pt x="0" y="1"/>
                  </a:moveTo>
                  <a:lnTo>
                    <a:pt x="0" y="998"/>
                  </a:lnTo>
                  <a:lnTo>
                    <a:pt x="276" y="998"/>
                  </a:lnTo>
                  <a:lnTo>
                    <a:pt x="276" y="1"/>
                  </a:lnTo>
                  <a:close/>
                </a:path>
              </a:pathLst>
            </a:custGeom>
            <a:solidFill>
              <a:srgbClr val="5B1F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7" name="Google Shape;597;p1"/>
            <p:cNvSpPr/>
            <p:nvPr/>
          </p:nvSpPr>
          <p:spPr>
            <a:xfrm>
              <a:off x="6105040" y="2035386"/>
              <a:ext cx="36860" cy="116934"/>
            </a:xfrm>
            <a:custGeom>
              <a:rect b="b" l="l" r="r" t="t"/>
              <a:pathLst>
                <a:path extrusionOk="0" h="920" w="290">
                  <a:moveTo>
                    <a:pt x="132" y="1"/>
                  </a:moveTo>
                  <a:cubicBezTo>
                    <a:pt x="66" y="1"/>
                    <a:pt x="1" y="40"/>
                    <a:pt x="1" y="132"/>
                  </a:cubicBezTo>
                  <a:lnTo>
                    <a:pt x="1" y="919"/>
                  </a:lnTo>
                  <a:lnTo>
                    <a:pt x="290" y="919"/>
                  </a:lnTo>
                  <a:lnTo>
                    <a:pt x="290" y="132"/>
                  </a:lnTo>
                  <a:cubicBezTo>
                    <a:pt x="290" y="92"/>
                    <a:pt x="263" y="66"/>
                    <a:pt x="237" y="27"/>
                  </a:cubicBezTo>
                  <a:cubicBezTo>
                    <a:pt x="198" y="14"/>
                    <a:pt x="171" y="1"/>
                    <a:pt x="132" y="1"/>
                  </a:cubicBezTo>
                  <a:close/>
                </a:path>
              </a:pathLst>
            </a:custGeom>
            <a:solidFill>
              <a:srgbClr val="5B1F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8" name="Google Shape;598;p1"/>
            <p:cNvSpPr/>
            <p:nvPr/>
          </p:nvSpPr>
          <p:spPr>
            <a:xfrm>
              <a:off x="6168464" y="2035386"/>
              <a:ext cx="35208" cy="116934"/>
            </a:xfrm>
            <a:custGeom>
              <a:rect b="b" l="l" r="r" t="t"/>
              <a:pathLst>
                <a:path extrusionOk="0" h="920" w="277">
                  <a:moveTo>
                    <a:pt x="132" y="1"/>
                  </a:moveTo>
                  <a:cubicBezTo>
                    <a:pt x="66" y="1"/>
                    <a:pt x="1" y="40"/>
                    <a:pt x="1" y="132"/>
                  </a:cubicBezTo>
                  <a:lnTo>
                    <a:pt x="1" y="919"/>
                  </a:lnTo>
                  <a:lnTo>
                    <a:pt x="276" y="919"/>
                  </a:lnTo>
                  <a:lnTo>
                    <a:pt x="276" y="132"/>
                  </a:lnTo>
                  <a:cubicBezTo>
                    <a:pt x="276" y="92"/>
                    <a:pt x="263" y="66"/>
                    <a:pt x="224" y="27"/>
                  </a:cubicBezTo>
                  <a:cubicBezTo>
                    <a:pt x="197" y="14"/>
                    <a:pt x="158" y="1"/>
                    <a:pt x="132" y="1"/>
                  </a:cubicBezTo>
                  <a:close/>
                </a:path>
              </a:pathLst>
            </a:custGeom>
            <a:solidFill>
              <a:srgbClr val="5B1F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9" name="Google Shape;599;p1"/>
            <p:cNvSpPr/>
            <p:nvPr/>
          </p:nvSpPr>
          <p:spPr>
            <a:xfrm>
              <a:off x="6358612" y="2035386"/>
              <a:ext cx="35208" cy="116934"/>
            </a:xfrm>
            <a:custGeom>
              <a:rect b="b" l="l" r="r" t="t"/>
              <a:pathLst>
                <a:path extrusionOk="0" h="920" w="277">
                  <a:moveTo>
                    <a:pt x="132" y="1"/>
                  </a:moveTo>
                  <a:cubicBezTo>
                    <a:pt x="66" y="1"/>
                    <a:pt x="1" y="40"/>
                    <a:pt x="1" y="132"/>
                  </a:cubicBezTo>
                  <a:lnTo>
                    <a:pt x="1" y="919"/>
                  </a:lnTo>
                  <a:lnTo>
                    <a:pt x="276" y="919"/>
                  </a:lnTo>
                  <a:lnTo>
                    <a:pt x="276" y="132"/>
                  </a:lnTo>
                  <a:cubicBezTo>
                    <a:pt x="276" y="92"/>
                    <a:pt x="263" y="66"/>
                    <a:pt x="224" y="27"/>
                  </a:cubicBezTo>
                  <a:cubicBezTo>
                    <a:pt x="198" y="14"/>
                    <a:pt x="158" y="1"/>
                    <a:pt x="132" y="1"/>
                  </a:cubicBezTo>
                  <a:close/>
                </a:path>
              </a:pathLst>
            </a:custGeom>
            <a:solidFill>
              <a:srgbClr val="5B1F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0" name="Google Shape;600;p1"/>
            <p:cNvSpPr/>
            <p:nvPr/>
          </p:nvSpPr>
          <p:spPr>
            <a:xfrm>
              <a:off x="6420384" y="2035386"/>
              <a:ext cx="35081" cy="116934"/>
            </a:xfrm>
            <a:custGeom>
              <a:rect b="b" l="l" r="r" t="t"/>
              <a:pathLst>
                <a:path extrusionOk="0" h="920" w="276">
                  <a:moveTo>
                    <a:pt x="132" y="1"/>
                  </a:moveTo>
                  <a:cubicBezTo>
                    <a:pt x="66" y="1"/>
                    <a:pt x="0" y="40"/>
                    <a:pt x="0" y="132"/>
                  </a:cubicBezTo>
                  <a:lnTo>
                    <a:pt x="0" y="919"/>
                  </a:lnTo>
                  <a:lnTo>
                    <a:pt x="276" y="919"/>
                  </a:lnTo>
                  <a:lnTo>
                    <a:pt x="276" y="132"/>
                  </a:lnTo>
                  <a:cubicBezTo>
                    <a:pt x="276" y="92"/>
                    <a:pt x="263" y="66"/>
                    <a:pt x="236" y="27"/>
                  </a:cubicBezTo>
                  <a:cubicBezTo>
                    <a:pt x="197" y="14"/>
                    <a:pt x="171" y="1"/>
                    <a:pt x="132" y="1"/>
                  </a:cubicBezTo>
                  <a:close/>
                </a:path>
              </a:pathLst>
            </a:custGeom>
            <a:solidFill>
              <a:srgbClr val="5B1F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1" name="Google Shape;601;p1"/>
            <p:cNvSpPr/>
            <p:nvPr/>
          </p:nvSpPr>
          <p:spPr>
            <a:xfrm>
              <a:off x="7262701" y="1234759"/>
              <a:ext cx="680774" cy="2737407"/>
            </a:xfrm>
            <a:custGeom>
              <a:rect b="b" l="l" r="r" t="t"/>
              <a:pathLst>
                <a:path extrusionOk="0" h="21537" w="5356">
                  <a:moveTo>
                    <a:pt x="1" y="0"/>
                  </a:moveTo>
                  <a:lnTo>
                    <a:pt x="1" y="21536"/>
                  </a:lnTo>
                  <a:lnTo>
                    <a:pt x="5355" y="21536"/>
                  </a:lnTo>
                  <a:lnTo>
                    <a:pt x="5355" y="0"/>
                  </a:lnTo>
                  <a:close/>
                </a:path>
              </a:pathLst>
            </a:custGeom>
            <a:solidFill>
              <a:srgbClr val="87461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2" name="Google Shape;602;p1"/>
            <p:cNvSpPr/>
            <p:nvPr/>
          </p:nvSpPr>
          <p:spPr>
            <a:xfrm>
              <a:off x="7344429" y="1995348"/>
              <a:ext cx="545662" cy="345464"/>
            </a:xfrm>
            <a:custGeom>
              <a:rect b="b" l="l" r="r" t="t"/>
              <a:pathLst>
                <a:path extrusionOk="0" h="2718" w="4293">
                  <a:moveTo>
                    <a:pt x="1" y="1"/>
                  </a:moveTo>
                  <a:lnTo>
                    <a:pt x="1" y="2717"/>
                  </a:lnTo>
                  <a:lnTo>
                    <a:pt x="4292" y="2717"/>
                  </a:lnTo>
                  <a:lnTo>
                    <a:pt x="4292" y="1"/>
                  </a:lnTo>
                  <a:close/>
                </a:path>
              </a:pathLst>
            </a:custGeom>
            <a:solidFill>
              <a:srgbClr val="B4764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3" name="Google Shape;603;p1"/>
            <p:cNvSpPr/>
            <p:nvPr/>
          </p:nvSpPr>
          <p:spPr>
            <a:xfrm>
              <a:off x="7269438" y="2455174"/>
              <a:ext cx="657387" cy="533958"/>
            </a:xfrm>
            <a:custGeom>
              <a:rect b="b" l="l" r="r" t="t"/>
              <a:pathLst>
                <a:path extrusionOk="0" h="4201" w="5172">
                  <a:moveTo>
                    <a:pt x="2546" y="1"/>
                  </a:moveTo>
                  <a:cubicBezTo>
                    <a:pt x="0" y="303"/>
                    <a:pt x="486" y="4201"/>
                    <a:pt x="486" y="4201"/>
                  </a:cubicBezTo>
                  <a:lnTo>
                    <a:pt x="4672" y="4201"/>
                  </a:lnTo>
                  <a:cubicBezTo>
                    <a:pt x="4672" y="4201"/>
                    <a:pt x="5171" y="303"/>
                    <a:pt x="2612" y="1"/>
                  </a:cubicBezTo>
                  <a:close/>
                </a:path>
              </a:pathLst>
            </a:custGeom>
            <a:solidFill>
              <a:srgbClr val="AD5B2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4" name="Google Shape;604;p1"/>
            <p:cNvSpPr/>
            <p:nvPr/>
          </p:nvSpPr>
          <p:spPr>
            <a:xfrm>
              <a:off x="7359554" y="2403987"/>
              <a:ext cx="45122" cy="45248"/>
            </a:xfrm>
            <a:custGeom>
              <a:rect b="b" l="l" r="r" t="t"/>
              <a:pathLst>
                <a:path extrusionOk="0" h="356" w="355">
                  <a:moveTo>
                    <a:pt x="171" y="1"/>
                  </a:moveTo>
                  <a:cubicBezTo>
                    <a:pt x="79" y="1"/>
                    <a:pt x="0" y="80"/>
                    <a:pt x="0" y="185"/>
                  </a:cubicBezTo>
                  <a:cubicBezTo>
                    <a:pt x="0" y="277"/>
                    <a:pt x="79" y="355"/>
                    <a:pt x="171" y="355"/>
                  </a:cubicBezTo>
                  <a:cubicBezTo>
                    <a:pt x="276" y="355"/>
                    <a:pt x="354" y="277"/>
                    <a:pt x="354" y="185"/>
                  </a:cubicBezTo>
                  <a:cubicBezTo>
                    <a:pt x="354" y="80"/>
                    <a:pt x="276" y="1"/>
                    <a:pt x="171" y="1"/>
                  </a:cubicBezTo>
                  <a:close/>
                </a:path>
              </a:pathLst>
            </a:custGeom>
            <a:solidFill>
              <a:srgbClr val="5B1F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5" name="Google Shape;605;p1"/>
            <p:cNvSpPr/>
            <p:nvPr/>
          </p:nvSpPr>
          <p:spPr>
            <a:xfrm>
              <a:off x="7409506" y="2402335"/>
              <a:ext cx="45249" cy="45248"/>
            </a:xfrm>
            <a:custGeom>
              <a:rect b="b" l="l" r="r" t="t"/>
              <a:pathLst>
                <a:path extrusionOk="0" h="356" w="356">
                  <a:moveTo>
                    <a:pt x="171" y="1"/>
                  </a:moveTo>
                  <a:cubicBezTo>
                    <a:pt x="79" y="1"/>
                    <a:pt x="1" y="80"/>
                    <a:pt x="1" y="171"/>
                  </a:cubicBezTo>
                  <a:cubicBezTo>
                    <a:pt x="1" y="276"/>
                    <a:pt x="79" y="355"/>
                    <a:pt x="171" y="355"/>
                  </a:cubicBezTo>
                  <a:cubicBezTo>
                    <a:pt x="276" y="355"/>
                    <a:pt x="355" y="276"/>
                    <a:pt x="355" y="171"/>
                  </a:cubicBezTo>
                  <a:cubicBezTo>
                    <a:pt x="355" y="80"/>
                    <a:pt x="276" y="1"/>
                    <a:pt x="171" y="1"/>
                  </a:cubicBezTo>
                  <a:close/>
                </a:path>
              </a:pathLst>
            </a:custGeom>
            <a:solidFill>
              <a:srgbClr val="5B1F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6" name="Google Shape;606;p1"/>
            <p:cNvSpPr/>
            <p:nvPr/>
          </p:nvSpPr>
          <p:spPr>
            <a:xfrm>
              <a:off x="7359554" y="2454066"/>
              <a:ext cx="45122" cy="45248"/>
            </a:xfrm>
            <a:custGeom>
              <a:rect b="b" l="l" r="r" t="t"/>
              <a:pathLst>
                <a:path extrusionOk="0" h="356" w="355">
                  <a:moveTo>
                    <a:pt x="171" y="1"/>
                  </a:moveTo>
                  <a:cubicBezTo>
                    <a:pt x="79" y="1"/>
                    <a:pt x="0" y="79"/>
                    <a:pt x="0" y="184"/>
                  </a:cubicBezTo>
                  <a:cubicBezTo>
                    <a:pt x="0" y="276"/>
                    <a:pt x="79" y="355"/>
                    <a:pt x="171" y="355"/>
                  </a:cubicBezTo>
                  <a:cubicBezTo>
                    <a:pt x="276" y="355"/>
                    <a:pt x="354" y="276"/>
                    <a:pt x="354" y="184"/>
                  </a:cubicBezTo>
                  <a:cubicBezTo>
                    <a:pt x="354" y="79"/>
                    <a:pt x="276" y="1"/>
                    <a:pt x="171" y="1"/>
                  </a:cubicBezTo>
                  <a:close/>
                </a:path>
              </a:pathLst>
            </a:custGeom>
            <a:solidFill>
              <a:srgbClr val="5B1F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7" name="Google Shape;607;p1"/>
            <p:cNvSpPr/>
            <p:nvPr/>
          </p:nvSpPr>
          <p:spPr>
            <a:xfrm>
              <a:off x="7789801" y="2403987"/>
              <a:ext cx="46902" cy="45248"/>
            </a:xfrm>
            <a:custGeom>
              <a:rect b="b" l="l" r="r" t="t"/>
              <a:pathLst>
                <a:path extrusionOk="0" h="356" w="369">
                  <a:moveTo>
                    <a:pt x="185" y="1"/>
                  </a:moveTo>
                  <a:cubicBezTo>
                    <a:pt x="93" y="1"/>
                    <a:pt x="1" y="80"/>
                    <a:pt x="1" y="185"/>
                  </a:cubicBezTo>
                  <a:cubicBezTo>
                    <a:pt x="1" y="277"/>
                    <a:pt x="93" y="355"/>
                    <a:pt x="185" y="355"/>
                  </a:cubicBezTo>
                  <a:cubicBezTo>
                    <a:pt x="290" y="355"/>
                    <a:pt x="368" y="277"/>
                    <a:pt x="368" y="185"/>
                  </a:cubicBezTo>
                  <a:cubicBezTo>
                    <a:pt x="368" y="80"/>
                    <a:pt x="303" y="1"/>
                    <a:pt x="185" y="1"/>
                  </a:cubicBezTo>
                  <a:close/>
                </a:path>
              </a:pathLst>
            </a:custGeom>
            <a:solidFill>
              <a:srgbClr val="5B1F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8" name="Google Shape;608;p1"/>
            <p:cNvSpPr/>
            <p:nvPr/>
          </p:nvSpPr>
          <p:spPr>
            <a:xfrm>
              <a:off x="7743153" y="2402335"/>
              <a:ext cx="45122" cy="45248"/>
            </a:xfrm>
            <a:custGeom>
              <a:rect b="b" l="l" r="r" t="t"/>
              <a:pathLst>
                <a:path extrusionOk="0" h="356" w="355">
                  <a:moveTo>
                    <a:pt x="171" y="1"/>
                  </a:moveTo>
                  <a:cubicBezTo>
                    <a:pt x="79" y="1"/>
                    <a:pt x="1" y="80"/>
                    <a:pt x="1" y="171"/>
                  </a:cubicBezTo>
                  <a:cubicBezTo>
                    <a:pt x="1" y="276"/>
                    <a:pt x="79" y="355"/>
                    <a:pt x="171" y="355"/>
                  </a:cubicBezTo>
                  <a:cubicBezTo>
                    <a:pt x="276" y="355"/>
                    <a:pt x="355" y="276"/>
                    <a:pt x="355" y="171"/>
                  </a:cubicBezTo>
                  <a:cubicBezTo>
                    <a:pt x="355" y="80"/>
                    <a:pt x="276" y="1"/>
                    <a:pt x="171" y="1"/>
                  </a:cubicBezTo>
                  <a:close/>
                </a:path>
              </a:pathLst>
            </a:custGeom>
            <a:solidFill>
              <a:srgbClr val="5B1F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9" name="Google Shape;609;p1"/>
            <p:cNvSpPr/>
            <p:nvPr/>
          </p:nvSpPr>
          <p:spPr>
            <a:xfrm>
              <a:off x="7789801" y="2454066"/>
              <a:ext cx="46902" cy="45248"/>
            </a:xfrm>
            <a:custGeom>
              <a:rect b="b" l="l" r="r" t="t"/>
              <a:pathLst>
                <a:path extrusionOk="0" h="356" w="369">
                  <a:moveTo>
                    <a:pt x="185" y="1"/>
                  </a:moveTo>
                  <a:cubicBezTo>
                    <a:pt x="93" y="1"/>
                    <a:pt x="1" y="79"/>
                    <a:pt x="1" y="184"/>
                  </a:cubicBezTo>
                  <a:cubicBezTo>
                    <a:pt x="1" y="276"/>
                    <a:pt x="93" y="355"/>
                    <a:pt x="185" y="355"/>
                  </a:cubicBezTo>
                  <a:cubicBezTo>
                    <a:pt x="290" y="355"/>
                    <a:pt x="368" y="276"/>
                    <a:pt x="368" y="184"/>
                  </a:cubicBezTo>
                  <a:cubicBezTo>
                    <a:pt x="368" y="79"/>
                    <a:pt x="303" y="1"/>
                    <a:pt x="185" y="1"/>
                  </a:cubicBezTo>
                  <a:close/>
                </a:path>
              </a:pathLst>
            </a:custGeom>
            <a:solidFill>
              <a:srgbClr val="5B1F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0" name="Google Shape;610;p1"/>
            <p:cNvSpPr/>
            <p:nvPr/>
          </p:nvSpPr>
          <p:spPr>
            <a:xfrm>
              <a:off x="7619736" y="2675318"/>
              <a:ext cx="168541" cy="313816"/>
            </a:xfrm>
            <a:custGeom>
              <a:rect b="b" l="l" r="r" t="t"/>
              <a:pathLst>
                <a:path extrusionOk="0" h="2469" w="1326">
                  <a:moveTo>
                    <a:pt x="634" y="1"/>
                  </a:moveTo>
                  <a:cubicBezTo>
                    <a:pt x="278" y="1"/>
                    <a:pt x="0" y="311"/>
                    <a:pt x="0" y="697"/>
                  </a:cubicBezTo>
                  <a:lnTo>
                    <a:pt x="0" y="2469"/>
                  </a:lnTo>
                  <a:lnTo>
                    <a:pt x="1326" y="2469"/>
                  </a:lnTo>
                  <a:lnTo>
                    <a:pt x="1326" y="697"/>
                  </a:lnTo>
                  <a:cubicBezTo>
                    <a:pt x="1326" y="316"/>
                    <a:pt x="1024" y="1"/>
                    <a:pt x="657" y="1"/>
                  </a:cubicBezTo>
                  <a:cubicBezTo>
                    <a:pt x="649" y="1"/>
                    <a:pt x="642" y="1"/>
                    <a:pt x="634" y="1"/>
                  </a:cubicBezTo>
                  <a:close/>
                </a:path>
              </a:pathLst>
            </a:custGeom>
            <a:solidFill>
              <a:srgbClr val="B4764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1" name="Google Shape;611;p1"/>
            <p:cNvSpPr/>
            <p:nvPr/>
          </p:nvSpPr>
          <p:spPr>
            <a:xfrm>
              <a:off x="7409506" y="2675318"/>
              <a:ext cx="168668" cy="313816"/>
            </a:xfrm>
            <a:custGeom>
              <a:rect b="b" l="l" r="r" t="t"/>
              <a:pathLst>
                <a:path extrusionOk="0" h="2469" w="1327">
                  <a:moveTo>
                    <a:pt x="647" y="1"/>
                  </a:moveTo>
                  <a:cubicBezTo>
                    <a:pt x="278" y="1"/>
                    <a:pt x="1" y="311"/>
                    <a:pt x="1" y="697"/>
                  </a:cubicBezTo>
                  <a:lnTo>
                    <a:pt x="1" y="2469"/>
                  </a:lnTo>
                  <a:lnTo>
                    <a:pt x="1326" y="2469"/>
                  </a:lnTo>
                  <a:lnTo>
                    <a:pt x="1326" y="697"/>
                  </a:lnTo>
                  <a:cubicBezTo>
                    <a:pt x="1326" y="316"/>
                    <a:pt x="1024" y="1"/>
                    <a:pt x="670" y="1"/>
                  </a:cubicBezTo>
                  <a:cubicBezTo>
                    <a:pt x="662" y="1"/>
                    <a:pt x="655" y="1"/>
                    <a:pt x="647" y="1"/>
                  </a:cubicBezTo>
                  <a:close/>
                </a:path>
              </a:pathLst>
            </a:custGeom>
            <a:solidFill>
              <a:srgbClr val="B4764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2" name="Google Shape;612;p1"/>
            <p:cNvSpPr/>
            <p:nvPr/>
          </p:nvSpPr>
          <p:spPr>
            <a:xfrm>
              <a:off x="7653037" y="2708746"/>
              <a:ext cx="101938" cy="280388"/>
            </a:xfrm>
            <a:custGeom>
              <a:rect b="b" l="l" r="r" t="t"/>
              <a:pathLst>
                <a:path extrusionOk="0" h="2206" w="802">
                  <a:moveTo>
                    <a:pt x="395" y="1"/>
                  </a:moveTo>
                  <a:cubicBezTo>
                    <a:pt x="276" y="1"/>
                    <a:pt x="185" y="53"/>
                    <a:pt x="119" y="132"/>
                  </a:cubicBezTo>
                  <a:cubicBezTo>
                    <a:pt x="53" y="198"/>
                    <a:pt x="1" y="303"/>
                    <a:pt x="1" y="434"/>
                  </a:cubicBezTo>
                  <a:lnTo>
                    <a:pt x="1" y="2206"/>
                  </a:lnTo>
                  <a:lnTo>
                    <a:pt x="801" y="2206"/>
                  </a:lnTo>
                  <a:lnTo>
                    <a:pt x="801" y="434"/>
                  </a:lnTo>
                  <a:cubicBezTo>
                    <a:pt x="801" y="185"/>
                    <a:pt x="618" y="1"/>
                    <a:pt x="395" y="1"/>
                  </a:cubicBezTo>
                  <a:close/>
                </a:path>
              </a:pathLst>
            </a:custGeom>
            <a:solidFill>
              <a:srgbClr val="5B1F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3" name="Google Shape;613;p1"/>
            <p:cNvSpPr/>
            <p:nvPr/>
          </p:nvSpPr>
          <p:spPr>
            <a:xfrm>
              <a:off x="7442934" y="2708746"/>
              <a:ext cx="101811" cy="280388"/>
            </a:xfrm>
            <a:custGeom>
              <a:rect b="b" l="l" r="r" t="t"/>
              <a:pathLst>
                <a:path extrusionOk="0" h="2206" w="801">
                  <a:moveTo>
                    <a:pt x="394" y="1"/>
                  </a:moveTo>
                  <a:cubicBezTo>
                    <a:pt x="276" y="1"/>
                    <a:pt x="171" y="53"/>
                    <a:pt x="105" y="132"/>
                  </a:cubicBezTo>
                  <a:cubicBezTo>
                    <a:pt x="26" y="198"/>
                    <a:pt x="0" y="303"/>
                    <a:pt x="0" y="434"/>
                  </a:cubicBezTo>
                  <a:lnTo>
                    <a:pt x="0" y="2206"/>
                  </a:lnTo>
                  <a:lnTo>
                    <a:pt x="801" y="2206"/>
                  </a:lnTo>
                  <a:lnTo>
                    <a:pt x="801" y="434"/>
                  </a:lnTo>
                  <a:cubicBezTo>
                    <a:pt x="801" y="185"/>
                    <a:pt x="617" y="1"/>
                    <a:pt x="394" y="1"/>
                  </a:cubicBezTo>
                  <a:close/>
                </a:path>
              </a:pathLst>
            </a:custGeom>
            <a:solidFill>
              <a:srgbClr val="5B1F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4" name="Google Shape;614;p1"/>
            <p:cNvSpPr/>
            <p:nvPr/>
          </p:nvSpPr>
          <p:spPr>
            <a:xfrm>
              <a:off x="7581350" y="2506905"/>
              <a:ext cx="31776" cy="65204"/>
            </a:xfrm>
            <a:custGeom>
              <a:rect b="b" l="l" r="r" t="t"/>
              <a:pathLst>
                <a:path extrusionOk="0" h="513" w="250">
                  <a:moveTo>
                    <a:pt x="132" y="1"/>
                  </a:moveTo>
                  <a:lnTo>
                    <a:pt x="1" y="27"/>
                  </a:lnTo>
                  <a:lnTo>
                    <a:pt x="92" y="513"/>
                  </a:lnTo>
                  <a:lnTo>
                    <a:pt x="158" y="513"/>
                  </a:lnTo>
                  <a:lnTo>
                    <a:pt x="250" y="27"/>
                  </a:lnTo>
                  <a:lnTo>
                    <a:pt x="132" y="1"/>
                  </a:lnTo>
                  <a:close/>
                </a:path>
              </a:pathLst>
            </a:custGeom>
            <a:solidFill>
              <a:srgbClr val="B4764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5" name="Google Shape;615;p1"/>
            <p:cNvSpPr/>
            <p:nvPr/>
          </p:nvSpPr>
          <p:spPr>
            <a:xfrm>
              <a:off x="7601306" y="2515294"/>
              <a:ext cx="50206" cy="60119"/>
            </a:xfrm>
            <a:custGeom>
              <a:rect b="b" l="l" r="r" t="t"/>
              <a:pathLst>
                <a:path extrusionOk="0" h="473" w="395">
                  <a:moveTo>
                    <a:pt x="211" y="0"/>
                  </a:moveTo>
                  <a:lnTo>
                    <a:pt x="1" y="447"/>
                  </a:lnTo>
                  <a:lnTo>
                    <a:pt x="40" y="473"/>
                  </a:lnTo>
                  <a:lnTo>
                    <a:pt x="395" y="145"/>
                  </a:lnTo>
                  <a:lnTo>
                    <a:pt x="329" y="53"/>
                  </a:lnTo>
                  <a:lnTo>
                    <a:pt x="211" y="0"/>
                  </a:lnTo>
                  <a:close/>
                </a:path>
              </a:pathLst>
            </a:custGeom>
            <a:solidFill>
              <a:srgbClr val="B4764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6" name="Google Shape;616;p1"/>
            <p:cNvSpPr/>
            <p:nvPr/>
          </p:nvSpPr>
          <p:spPr>
            <a:xfrm>
              <a:off x="7606390" y="2543638"/>
              <a:ext cx="65205" cy="38512"/>
            </a:xfrm>
            <a:custGeom>
              <a:rect b="b" l="l" r="r" t="t"/>
              <a:pathLst>
                <a:path extrusionOk="0" h="303" w="513">
                  <a:moveTo>
                    <a:pt x="433" y="1"/>
                  </a:moveTo>
                  <a:lnTo>
                    <a:pt x="0" y="237"/>
                  </a:lnTo>
                  <a:lnTo>
                    <a:pt x="27" y="302"/>
                  </a:lnTo>
                  <a:lnTo>
                    <a:pt x="512" y="237"/>
                  </a:lnTo>
                  <a:lnTo>
                    <a:pt x="499" y="119"/>
                  </a:lnTo>
                  <a:lnTo>
                    <a:pt x="433" y="1"/>
                  </a:lnTo>
                  <a:close/>
                </a:path>
              </a:pathLst>
            </a:custGeom>
            <a:solidFill>
              <a:srgbClr val="B4764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7" name="Google Shape;617;p1"/>
            <p:cNvSpPr/>
            <p:nvPr/>
          </p:nvSpPr>
          <p:spPr>
            <a:xfrm>
              <a:off x="7606390" y="2582024"/>
              <a:ext cx="65205" cy="35080"/>
            </a:xfrm>
            <a:custGeom>
              <a:rect b="b" l="l" r="r" t="t"/>
              <a:pathLst>
                <a:path extrusionOk="0" h="276" w="513">
                  <a:moveTo>
                    <a:pt x="27" y="0"/>
                  </a:moveTo>
                  <a:lnTo>
                    <a:pt x="0" y="53"/>
                  </a:lnTo>
                  <a:lnTo>
                    <a:pt x="433" y="276"/>
                  </a:lnTo>
                  <a:lnTo>
                    <a:pt x="499" y="197"/>
                  </a:lnTo>
                  <a:lnTo>
                    <a:pt x="512" y="66"/>
                  </a:lnTo>
                  <a:lnTo>
                    <a:pt x="27" y="0"/>
                  </a:lnTo>
                  <a:close/>
                </a:path>
              </a:pathLst>
            </a:custGeom>
            <a:solidFill>
              <a:srgbClr val="B4764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8" name="Google Shape;618;p1"/>
            <p:cNvSpPr/>
            <p:nvPr/>
          </p:nvSpPr>
          <p:spPr>
            <a:xfrm>
              <a:off x="7603085" y="2588633"/>
              <a:ext cx="50079" cy="60247"/>
            </a:xfrm>
            <a:custGeom>
              <a:rect b="b" l="l" r="r" t="t"/>
              <a:pathLst>
                <a:path extrusionOk="0" h="474" w="394">
                  <a:moveTo>
                    <a:pt x="53" y="1"/>
                  </a:moveTo>
                  <a:lnTo>
                    <a:pt x="0" y="27"/>
                  </a:lnTo>
                  <a:lnTo>
                    <a:pt x="210" y="473"/>
                  </a:lnTo>
                  <a:lnTo>
                    <a:pt x="315" y="434"/>
                  </a:lnTo>
                  <a:lnTo>
                    <a:pt x="394" y="342"/>
                  </a:lnTo>
                  <a:lnTo>
                    <a:pt x="53" y="1"/>
                  </a:lnTo>
                  <a:close/>
                </a:path>
              </a:pathLst>
            </a:custGeom>
            <a:solidFill>
              <a:srgbClr val="B4764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9" name="Google Shape;619;p1"/>
            <p:cNvSpPr/>
            <p:nvPr/>
          </p:nvSpPr>
          <p:spPr>
            <a:xfrm>
              <a:off x="7584655" y="2592065"/>
              <a:ext cx="28472" cy="66856"/>
            </a:xfrm>
            <a:custGeom>
              <a:rect b="b" l="l" r="r" t="t"/>
              <a:pathLst>
                <a:path extrusionOk="0" h="526" w="224">
                  <a:moveTo>
                    <a:pt x="79" y="0"/>
                  </a:moveTo>
                  <a:lnTo>
                    <a:pt x="1" y="499"/>
                  </a:lnTo>
                  <a:lnTo>
                    <a:pt x="106" y="525"/>
                  </a:lnTo>
                  <a:lnTo>
                    <a:pt x="224" y="499"/>
                  </a:lnTo>
                  <a:lnTo>
                    <a:pt x="145" y="0"/>
                  </a:lnTo>
                  <a:close/>
                </a:path>
              </a:pathLst>
            </a:custGeom>
            <a:solidFill>
              <a:srgbClr val="B4764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0" name="Google Shape;620;p1"/>
            <p:cNvSpPr/>
            <p:nvPr/>
          </p:nvSpPr>
          <p:spPr>
            <a:xfrm>
              <a:off x="7544617" y="2590286"/>
              <a:ext cx="51859" cy="60247"/>
            </a:xfrm>
            <a:custGeom>
              <a:rect b="b" l="l" r="r" t="t"/>
              <a:pathLst>
                <a:path extrusionOk="0" h="474" w="408">
                  <a:moveTo>
                    <a:pt x="355" y="1"/>
                  </a:moveTo>
                  <a:lnTo>
                    <a:pt x="1" y="329"/>
                  </a:lnTo>
                  <a:lnTo>
                    <a:pt x="80" y="421"/>
                  </a:lnTo>
                  <a:lnTo>
                    <a:pt x="198" y="473"/>
                  </a:lnTo>
                  <a:lnTo>
                    <a:pt x="408" y="27"/>
                  </a:lnTo>
                  <a:lnTo>
                    <a:pt x="355" y="1"/>
                  </a:lnTo>
                  <a:close/>
                </a:path>
              </a:pathLst>
            </a:custGeom>
            <a:solidFill>
              <a:srgbClr val="B4764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1" name="Google Shape;621;p1"/>
            <p:cNvSpPr/>
            <p:nvPr/>
          </p:nvSpPr>
          <p:spPr>
            <a:xfrm>
              <a:off x="7526314" y="2582024"/>
              <a:ext cx="63552" cy="36860"/>
            </a:xfrm>
            <a:custGeom>
              <a:rect b="b" l="l" r="r" t="t"/>
              <a:pathLst>
                <a:path extrusionOk="0" h="290" w="500">
                  <a:moveTo>
                    <a:pt x="486" y="0"/>
                  </a:moveTo>
                  <a:lnTo>
                    <a:pt x="0" y="79"/>
                  </a:lnTo>
                  <a:lnTo>
                    <a:pt x="0" y="184"/>
                  </a:lnTo>
                  <a:lnTo>
                    <a:pt x="79" y="289"/>
                  </a:lnTo>
                  <a:lnTo>
                    <a:pt x="499" y="66"/>
                  </a:lnTo>
                  <a:lnTo>
                    <a:pt x="486" y="0"/>
                  </a:lnTo>
                  <a:close/>
                </a:path>
              </a:pathLst>
            </a:custGeom>
            <a:solidFill>
              <a:srgbClr val="B4764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2" name="Google Shape;622;p1"/>
            <p:cNvSpPr/>
            <p:nvPr/>
          </p:nvSpPr>
          <p:spPr>
            <a:xfrm>
              <a:off x="7526314" y="2546943"/>
              <a:ext cx="63552" cy="36860"/>
            </a:xfrm>
            <a:custGeom>
              <a:rect b="b" l="l" r="r" t="t"/>
              <a:pathLst>
                <a:path extrusionOk="0" h="290" w="500">
                  <a:moveTo>
                    <a:pt x="66" y="1"/>
                  </a:moveTo>
                  <a:lnTo>
                    <a:pt x="0" y="93"/>
                  </a:lnTo>
                  <a:lnTo>
                    <a:pt x="0" y="224"/>
                  </a:lnTo>
                  <a:lnTo>
                    <a:pt x="473" y="289"/>
                  </a:lnTo>
                  <a:lnTo>
                    <a:pt x="499" y="224"/>
                  </a:lnTo>
                  <a:lnTo>
                    <a:pt x="66" y="1"/>
                  </a:lnTo>
                  <a:close/>
                </a:path>
              </a:pathLst>
            </a:custGeom>
            <a:solidFill>
              <a:srgbClr val="B4764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3" name="Google Shape;623;p1"/>
            <p:cNvSpPr/>
            <p:nvPr/>
          </p:nvSpPr>
          <p:spPr>
            <a:xfrm>
              <a:off x="7544617" y="2516947"/>
              <a:ext cx="50206" cy="60119"/>
            </a:xfrm>
            <a:custGeom>
              <a:rect b="b" l="l" r="r" t="t"/>
              <a:pathLst>
                <a:path extrusionOk="0" h="473" w="395">
                  <a:moveTo>
                    <a:pt x="185" y="1"/>
                  </a:moveTo>
                  <a:lnTo>
                    <a:pt x="80" y="40"/>
                  </a:lnTo>
                  <a:lnTo>
                    <a:pt x="1" y="132"/>
                  </a:lnTo>
                  <a:lnTo>
                    <a:pt x="342" y="473"/>
                  </a:lnTo>
                  <a:lnTo>
                    <a:pt x="394" y="434"/>
                  </a:lnTo>
                  <a:lnTo>
                    <a:pt x="185" y="1"/>
                  </a:lnTo>
                  <a:close/>
                </a:path>
              </a:pathLst>
            </a:custGeom>
            <a:solidFill>
              <a:srgbClr val="B4764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24" name="Google Shape;624;p1"/>
            <p:cNvGrpSpPr/>
            <p:nvPr/>
          </p:nvGrpSpPr>
          <p:grpSpPr>
            <a:xfrm>
              <a:off x="7347037" y="3313161"/>
              <a:ext cx="517317" cy="662331"/>
              <a:chOff x="7354470" y="3313161"/>
              <a:chExt cx="517317" cy="662331"/>
            </a:xfrm>
          </p:grpSpPr>
          <p:sp>
            <p:nvSpPr>
              <p:cNvPr id="625" name="Google Shape;625;p1"/>
              <p:cNvSpPr/>
              <p:nvPr/>
            </p:nvSpPr>
            <p:spPr>
              <a:xfrm>
                <a:off x="7361206" y="3379890"/>
                <a:ext cx="420463" cy="595601"/>
              </a:xfrm>
              <a:custGeom>
                <a:rect b="b" l="l" r="r" t="t"/>
                <a:pathLst>
                  <a:path extrusionOk="0" h="4686" w="3308">
                    <a:moveTo>
                      <a:pt x="1654" y="0"/>
                    </a:moveTo>
                    <a:cubicBezTo>
                      <a:pt x="1194" y="224"/>
                      <a:pt x="0" y="972"/>
                      <a:pt x="79" y="2822"/>
                    </a:cubicBezTo>
                    <a:lnTo>
                      <a:pt x="79" y="4673"/>
                    </a:lnTo>
                    <a:lnTo>
                      <a:pt x="79" y="4686"/>
                    </a:lnTo>
                    <a:lnTo>
                      <a:pt x="3229" y="4686"/>
                    </a:lnTo>
                    <a:lnTo>
                      <a:pt x="3229" y="2835"/>
                    </a:lnTo>
                    <a:lnTo>
                      <a:pt x="3229" y="2822"/>
                    </a:lnTo>
                    <a:cubicBezTo>
                      <a:pt x="3307" y="972"/>
                      <a:pt x="2113" y="210"/>
                      <a:pt x="1654" y="0"/>
                    </a:cubicBezTo>
                    <a:close/>
                  </a:path>
                </a:pathLst>
              </a:custGeom>
              <a:solidFill>
                <a:srgbClr val="6C52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6" name="Google Shape;626;p1"/>
              <p:cNvSpPr/>
              <p:nvPr/>
            </p:nvSpPr>
            <p:spPr>
              <a:xfrm>
                <a:off x="7386246" y="3401625"/>
                <a:ext cx="373689" cy="572214"/>
              </a:xfrm>
              <a:custGeom>
                <a:rect b="b" l="l" r="r" t="t"/>
                <a:pathLst>
                  <a:path extrusionOk="0" h="4502" w="2940">
                    <a:moveTo>
                      <a:pt x="1457" y="0"/>
                    </a:moveTo>
                    <a:cubicBezTo>
                      <a:pt x="971" y="289"/>
                      <a:pt x="0" y="1024"/>
                      <a:pt x="66" y="2743"/>
                    </a:cubicBezTo>
                    <a:lnTo>
                      <a:pt x="66" y="4502"/>
                    </a:lnTo>
                    <a:lnTo>
                      <a:pt x="2848" y="4502"/>
                    </a:lnTo>
                    <a:lnTo>
                      <a:pt x="2848" y="2743"/>
                    </a:lnTo>
                    <a:lnTo>
                      <a:pt x="2848" y="2730"/>
                    </a:lnTo>
                    <a:cubicBezTo>
                      <a:pt x="2940" y="1024"/>
                      <a:pt x="1955" y="263"/>
                      <a:pt x="1457" y="0"/>
                    </a:cubicBezTo>
                    <a:close/>
                  </a:path>
                </a:pathLst>
              </a:custGeom>
              <a:solidFill>
                <a:srgbClr val="906D9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7" name="Google Shape;627;p1"/>
              <p:cNvSpPr/>
              <p:nvPr/>
            </p:nvSpPr>
            <p:spPr>
              <a:xfrm>
                <a:off x="7409506" y="3426537"/>
                <a:ext cx="328821" cy="548955"/>
              </a:xfrm>
              <a:custGeom>
                <a:rect b="b" l="l" r="r" t="t"/>
                <a:pathLst>
                  <a:path extrusionOk="0" h="4319" w="2587">
                    <a:moveTo>
                      <a:pt x="1287" y="1"/>
                    </a:moveTo>
                    <a:cubicBezTo>
                      <a:pt x="762" y="316"/>
                      <a:pt x="1" y="1051"/>
                      <a:pt x="66" y="2652"/>
                    </a:cubicBezTo>
                    <a:lnTo>
                      <a:pt x="66" y="4306"/>
                    </a:lnTo>
                    <a:lnTo>
                      <a:pt x="66" y="4319"/>
                    </a:lnTo>
                    <a:lnTo>
                      <a:pt x="2521" y="4319"/>
                    </a:lnTo>
                    <a:lnTo>
                      <a:pt x="2521" y="2678"/>
                    </a:lnTo>
                    <a:lnTo>
                      <a:pt x="2521" y="2652"/>
                    </a:lnTo>
                    <a:cubicBezTo>
                      <a:pt x="2586" y="1077"/>
                      <a:pt x="1812" y="329"/>
                      <a:pt x="1287" y="1"/>
                    </a:cubicBezTo>
                    <a:close/>
                  </a:path>
                </a:pathLst>
              </a:custGeom>
              <a:solidFill>
                <a:srgbClr val="6C52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8" name="Google Shape;628;p1"/>
              <p:cNvSpPr/>
              <p:nvPr/>
            </p:nvSpPr>
            <p:spPr>
              <a:xfrm>
                <a:off x="7454628" y="3470007"/>
                <a:ext cx="248617" cy="503833"/>
              </a:xfrm>
              <a:custGeom>
                <a:rect b="b" l="l" r="r" t="t"/>
                <a:pathLst>
                  <a:path extrusionOk="0" h="3964" w="1956">
                    <a:moveTo>
                      <a:pt x="919" y="0"/>
                    </a:moveTo>
                    <a:cubicBezTo>
                      <a:pt x="171" y="131"/>
                      <a:pt x="66" y="1063"/>
                      <a:pt x="66" y="1575"/>
                    </a:cubicBezTo>
                    <a:cubicBezTo>
                      <a:pt x="66" y="1746"/>
                      <a:pt x="79" y="1877"/>
                      <a:pt x="79" y="1877"/>
                    </a:cubicBezTo>
                    <a:cubicBezTo>
                      <a:pt x="92" y="1969"/>
                      <a:pt x="0" y="2126"/>
                      <a:pt x="0" y="2126"/>
                    </a:cubicBezTo>
                    <a:lnTo>
                      <a:pt x="0" y="3964"/>
                    </a:lnTo>
                    <a:lnTo>
                      <a:pt x="1851" y="3964"/>
                    </a:lnTo>
                    <a:lnTo>
                      <a:pt x="1851" y="2126"/>
                    </a:lnTo>
                    <a:cubicBezTo>
                      <a:pt x="1851" y="2126"/>
                      <a:pt x="1772" y="1982"/>
                      <a:pt x="1772" y="1903"/>
                    </a:cubicBezTo>
                    <a:cubicBezTo>
                      <a:pt x="1772" y="1903"/>
                      <a:pt x="1956" y="171"/>
                      <a:pt x="919" y="0"/>
                    </a:cubicBezTo>
                    <a:close/>
                  </a:path>
                </a:pathLst>
              </a:custGeom>
              <a:solidFill>
                <a:srgbClr val="906D9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9" name="Google Shape;629;p1"/>
              <p:cNvSpPr/>
              <p:nvPr/>
            </p:nvSpPr>
            <p:spPr>
              <a:xfrm>
                <a:off x="7481320" y="3700192"/>
                <a:ext cx="80203" cy="273651"/>
              </a:xfrm>
              <a:custGeom>
                <a:rect b="b" l="l" r="r" t="t"/>
                <a:pathLst>
                  <a:path extrusionOk="0" h="2153" w="631">
                    <a:moveTo>
                      <a:pt x="315" y="0"/>
                    </a:moveTo>
                    <a:cubicBezTo>
                      <a:pt x="158" y="0"/>
                      <a:pt x="0" y="145"/>
                      <a:pt x="0" y="355"/>
                    </a:cubicBezTo>
                    <a:lnTo>
                      <a:pt x="0" y="2153"/>
                    </a:lnTo>
                    <a:lnTo>
                      <a:pt x="630" y="2153"/>
                    </a:lnTo>
                    <a:lnTo>
                      <a:pt x="630" y="355"/>
                    </a:lnTo>
                    <a:cubicBezTo>
                      <a:pt x="630" y="250"/>
                      <a:pt x="591" y="171"/>
                      <a:pt x="525" y="105"/>
                    </a:cubicBezTo>
                    <a:cubicBezTo>
                      <a:pt x="486" y="40"/>
                      <a:pt x="394" y="0"/>
                      <a:pt x="315" y="0"/>
                    </a:cubicBezTo>
                    <a:close/>
                  </a:path>
                </a:pathLst>
              </a:custGeom>
              <a:solidFill>
                <a:srgbClr val="6C52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0" name="Google Shape;630;p1"/>
              <p:cNvSpPr/>
              <p:nvPr/>
            </p:nvSpPr>
            <p:spPr>
              <a:xfrm>
                <a:off x="7584655" y="3700192"/>
                <a:ext cx="78551" cy="273651"/>
              </a:xfrm>
              <a:custGeom>
                <a:rect b="b" l="l" r="r" t="t"/>
                <a:pathLst>
                  <a:path extrusionOk="0" h="2153" w="618">
                    <a:moveTo>
                      <a:pt x="303" y="0"/>
                    </a:moveTo>
                    <a:cubicBezTo>
                      <a:pt x="145" y="0"/>
                      <a:pt x="1" y="145"/>
                      <a:pt x="1" y="355"/>
                    </a:cubicBezTo>
                    <a:lnTo>
                      <a:pt x="1" y="2153"/>
                    </a:lnTo>
                    <a:lnTo>
                      <a:pt x="618" y="2153"/>
                    </a:lnTo>
                    <a:lnTo>
                      <a:pt x="618" y="355"/>
                    </a:lnTo>
                    <a:cubicBezTo>
                      <a:pt x="618" y="250"/>
                      <a:pt x="591" y="171"/>
                      <a:pt x="526" y="105"/>
                    </a:cubicBezTo>
                    <a:cubicBezTo>
                      <a:pt x="473" y="40"/>
                      <a:pt x="394" y="0"/>
                      <a:pt x="303" y="0"/>
                    </a:cubicBezTo>
                    <a:close/>
                  </a:path>
                </a:pathLst>
              </a:custGeom>
              <a:solidFill>
                <a:srgbClr val="6C52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1" name="Google Shape;631;p1"/>
              <p:cNvSpPr/>
              <p:nvPr/>
            </p:nvSpPr>
            <p:spPr>
              <a:xfrm>
                <a:off x="7354470" y="3313161"/>
                <a:ext cx="517317" cy="607295"/>
              </a:xfrm>
              <a:custGeom>
                <a:rect b="b" l="l" r="r" t="t"/>
                <a:pathLst>
                  <a:path extrusionOk="0" h="4778" w="4070">
                    <a:moveTo>
                      <a:pt x="2035" y="1"/>
                    </a:moveTo>
                    <a:cubicBezTo>
                      <a:pt x="2035" y="1"/>
                      <a:pt x="2022" y="1"/>
                      <a:pt x="2009" y="14"/>
                    </a:cubicBezTo>
                    <a:cubicBezTo>
                      <a:pt x="1694" y="132"/>
                      <a:pt x="1" y="814"/>
                      <a:pt x="106" y="2835"/>
                    </a:cubicBezTo>
                    <a:lnTo>
                      <a:pt x="119" y="4778"/>
                    </a:lnTo>
                    <a:lnTo>
                      <a:pt x="3977" y="4778"/>
                    </a:lnTo>
                    <a:lnTo>
                      <a:pt x="3977" y="2835"/>
                    </a:lnTo>
                    <a:cubicBezTo>
                      <a:pt x="4069" y="840"/>
                      <a:pt x="2402" y="132"/>
                      <a:pt x="2074" y="14"/>
                    </a:cubicBezTo>
                    <a:cubicBezTo>
                      <a:pt x="2048" y="14"/>
                      <a:pt x="2048" y="14"/>
                      <a:pt x="2035" y="1"/>
                    </a:cubicBezTo>
                    <a:close/>
                  </a:path>
                </a:pathLst>
              </a:custGeom>
              <a:solidFill>
                <a:srgbClr val="AD5B2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2" name="Google Shape;632;p1"/>
              <p:cNvSpPr/>
              <p:nvPr/>
            </p:nvSpPr>
            <p:spPr>
              <a:xfrm>
                <a:off x="7381162" y="3338200"/>
                <a:ext cx="470543" cy="585560"/>
              </a:xfrm>
              <a:custGeom>
                <a:rect b="b" l="l" r="r" t="t"/>
                <a:pathLst>
                  <a:path extrusionOk="0" h="4607" w="3702">
                    <a:moveTo>
                      <a:pt x="1838" y="0"/>
                    </a:moveTo>
                    <a:cubicBezTo>
                      <a:pt x="1444" y="145"/>
                      <a:pt x="1" y="814"/>
                      <a:pt x="93" y="2625"/>
                    </a:cubicBezTo>
                    <a:lnTo>
                      <a:pt x="93" y="4607"/>
                    </a:lnTo>
                    <a:lnTo>
                      <a:pt x="3597" y="4607"/>
                    </a:lnTo>
                    <a:lnTo>
                      <a:pt x="3597" y="2625"/>
                    </a:lnTo>
                    <a:cubicBezTo>
                      <a:pt x="3702" y="801"/>
                      <a:pt x="2232" y="132"/>
                      <a:pt x="1838" y="0"/>
                    </a:cubicBezTo>
                    <a:close/>
                  </a:path>
                </a:pathLst>
              </a:custGeom>
              <a:solidFill>
                <a:srgbClr val="B4764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3" name="Google Shape;633;p1"/>
              <p:cNvSpPr/>
              <p:nvPr/>
            </p:nvSpPr>
            <p:spPr>
              <a:xfrm>
                <a:off x="7404549" y="3358156"/>
                <a:ext cx="422116" cy="565605"/>
              </a:xfrm>
              <a:custGeom>
                <a:rect b="b" l="l" r="r" t="t"/>
                <a:pathLst>
                  <a:path extrusionOk="0" h="4450" w="3321">
                    <a:moveTo>
                      <a:pt x="1654" y="1"/>
                    </a:moveTo>
                    <a:cubicBezTo>
                      <a:pt x="1195" y="224"/>
                      <a:pt x="0" y="920"/>
                      <a:pt x="79" y="2678"/>
                    </a:cubicBezTo>
                    <a:lnTo>
                      <a:pt x="79" y="2691"/>
                    </a:lnTo>
                    <a:lnTo>
                      <a:pt x="79" y="4450"/>
                    </a:lnTo>
                    <a:lnTo>
                      <a:pt x="3229" y="4450"/>
                    </a:lnTo>
                    <a:lnTo>
                      <a:pt x="3229" y="2678"/>
                    </a:lnTo>
                    <a:cubicBezTo>
                      <a:pt x="3321" y="920"/>
                      <a:pt x="2113" y="224"/>
                      <a:pt x="1654" y="1"/>
                    </a:cubicBezTo>
                    <a:close/>
                  </a:path>
                </a:pathLst>
              </a:custGeom>
              <a:solidFill>
                <a:srgbClr val="AD5B2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4" name="Google Shape;634;p1"/>
              <p:cNvSpPr/>
              <p:nvPr/>
            </p:nvSpPr>
            <p:spPr>
              <a:xfrm>
                <a:off x="7427936" y="3381543"/>
                <a:ext cx="373689" cy="542218"/>
              </a:xfrm>
              <a:custGeom>
                <a:rect b="b" l="l" r="r" t="t"/>
                <a:pathLst>
                  <a:path extrusionOk="0" h="4266" w="2940">
                    <a:moveTo>
                      <a:pt x="1470" y="1"/>
                    </a:moveTo>
                    <a:cubicBezTo>
                      <a:pt x="984" y="263"/>
                      <a:pt x="0" y="972"/>
                      <a:pt x="79" y="2599"/>
                    </a:cubicBezTo>
                    <a:lnTo>
                      <a:pt x="79" y="2612"/>
                    </a:lnTo>
                    <a:lnTo>
                      <a:pt x="79" y="4266"/>
                    </a:lnTo>
                    <a:lnTo>
                      <a:pt x="2874" y="4266"/>
                    </a:lnTo>
                    <a:lnTo>
                      <a:pt x="2874" y="2599"/>
                    </a:lnTo>
                    <a:cubicBezTo>
                      <a:pt x="2940" y="959"/>
                      <a:pt x="1969" y="250"/>
                      <a:pt x="1470" y="1"/>
                    </a:cubicBezTo>
                    <a:close/>
                  </a:path>
                </a:pathLst>
              </a:custGeom>
              <a:solidFill>
                <a:srgbClr val="B4764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5" name="Google Shape;635;p1"/>
              <p:cNvSpPr/>
              <p:nvPr/>
            </p:nvSpPr>
            <p:spPr>
              <a:xfrm>
                <a:off x="7451196" y="3404930"/>
                <a:ext cx="328821" cy="517179"/>
              </a:xfrm>
              <a:custGeom>
                <a:rect b="b" l="l" r="r" t="t"/>
                <a:pathLst>
                  <a:path extrusionOk="0" h="4069" w="2587">
                    <a:moveTo>
                      <a:pt x="1287" y="0"/>
                    </a:moveTo>
                    <a:cubicBezTo>
                      <a:pt x="762" y="315"/>
                      <a:pt x="1" y="1011"/>
                      <a:pt x="66" y="2494"/>
                    </a:cubicBezTo>
                    <a:lnTo>
                      <a:pt x="66" y="2507"/>
                    </a:lnTo>
                    <a:lnTo>
                      <a:pt x="66" y="4069"/>
                    </a:lnTo>
                    <a:lnTo>
                      <a:pt x="2521" y="4069"/>
                    </a:lnTo>
                    <a:lnTo>
                      <a:pt x="2521" y="2507"/>
                    </a:lnTo>
                    <a:cubicBezTo>
                      <a:pt x="2586" y="998"/>
                      <a:pt x="1812" y="289"/>
                      <a:pt x="1287" y="0"/>
                    </a:cubicBezTo>
                    <a:close/>
                  </a:path>
                </a:pathLst>
              </a:custGeom>
              <a:solidFill>
                <a:srgbClr val="AD5B2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6" name="Google Shape;636;p1"/>
              <p:cNvSpPr/>
              <p:nvPr/>
            </p:nvSpPr>
            <p:spPr>
              <a:xfrm>
                <a:off x="7481320" y="3444968"/>
                <a:ext cx="250270" cy="477142"/>
              </a:xfrm>
              <a:custGeom>
                <a:rect b="b" l="l" r="r" t="t"/>
                <a:pathLst>
                  <a:path extrusionOk="0" h="3754" w="1969">
                    <a:moveTo>
                      <a:pt x="1050" y="0"/>
                    </a:moveTo>
                    <a:cubicBezTo>
                      <a:pt x="0" y="158"/>
                      <a:pt x="197" y="1798"/>
                      <a:pt x="197" y="1798"/>
                    </a:cubicBezTo>
                    <a:cubicBezTo>
                      <a:pt x="223" y="1864"/>
                      <a:pt x="118" y="2008"/>
                      <a:pt x="118" y="2008"/>
                    </a:cubicBezTo>
                    <a:lnTo>
                      <a:pt x="118" y="3754"/>
                    </a:lnTo>
                    <a:lnTo>
                      <a:pt x="1969" y="3754"/>
                    </a:lnTo>
                    <a:lnTo>
                      <a:pt x="1969" y="2008"/>
                    </a:lnTo>
                    <a:cubicBezTo>
                      <a:pt x="1969" y="2008"/>
                      <a:pt x="1877" y="1864"/>
                      <a:pt x="1890" y="1785"/>
                    </a:cubicBezTo>
                    <a:cubicBezTo>
                      <a:pt x="1890" y="1785"/>
                      <a:pt x="1903" y="1667"/>
                      <a:pt x="1903" y="1483"/>
                    </a:cubicBezTo>
                    <a:cubicBezTo>
                      <a:pt x="1903" y="1011"/>
                      <a:pt x="1811" y="105"/>
                      <a:pt x="1050" y="0"/>
                    </a:cubicBezTo>
                    <a:close/>
                  </a:path>
                </a:pathLst>
              </a:custGeom>
              <a:solidFill>
                <a:srgbClr val="B4764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7" name="Google Shape;637;p1"/>
              <p:cNvSpPr/>
              <p:nvPr/>
            </p:nvSpPr>
            <p:spPr>
              <a:xfrm>
                <a:off x="7626345" y="3663459"/>
                <a:ext cx="78551" cy="260305"/>
              </a:xfrm>
              <a:custGeom>
                <a:rect b="b" l="l" r="r" t="t"/>
                <a:pathLst>
                  <a:path extrusionOk="0" h="2048" w="618">
                    <a:moveTo>
                      <a:pt x="303" y="1"/>
                    </a:moveTo>
                    <a:cubicBezTo>
                      <a:pt x="224" y="1"/>
                      <a:pt x="145" y="27"/>
                      <a:pt x="93" y="92"/>
                    </a:cubicBezTo>
                    <a:cubicBezTo>
                      <a:pt x="27" y="145"/>
                      <a:pt x="1" y="224"/>
                      <a:pt x="1" y="329"/>
                    </a:cubicBezTo>
                    <a:lnTo>
                      <a:pt x="1" y="2048"/>
                    </a:lnTo>
                    <a:lnTo>
                      <a:pt x="618" y="2048"/>
                    </a:lnTo>
                    <a:lnTo>
                      <a:pt x="618" y="329"/>
                    </a:lnTo>
                    <a:cubicBezTo>
                      <a:pt x="618" y="145"/>
                      <a:pt x="473" y="1"/>
                      <a:pt x="303" y="1"/>
                    </a:cubicBezTo>
                    <a:close/>
                  </a:path>
                </a:pathLst>
              </a:custGeom>
              <a:solidFill>
                <a:srgbClr val="5B1F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8" name="Google Shape;638;p1"/>
              <p:cNvSpPr/>
              <p:nvPr/>
            </p:nvSpPr>
            <p:spPr>
              <a:xfrm>
                <a:off x="7523010" y="3663459"/>
                <a:ext cx="80203" cy="260305"/>
              </a:xfrm>
              <a:custGeom>
                <a:rect b="b" l="l" r="r" t="t"/>
                <a:pathLst>
                  <a:path extrusionOk="0" h="2048" w="631">
                    <a:moveTo>
                      <a:pt x="315" y="1"/>
                    </a:moveTo>
                    <a:cubicBezTo>
                      <a:pt x="236" y="1"/>
                      <a:pt x="158" y="27"/>
                      <a:pt x="105" y="92"/>
                    </a:cubicBezTo>
                    <a:cubicBezTo>
                      <a:pt x="53" y="145"/>
                      <a:pt x="0" y="224"/>
                      <a:pt x="0" y="329"/>
                    </a:cubicBezTo>
                    <a:lnTo>
                      <a:pt x="0" y="2048"/>
                    </a:lnTo>
                    <a:lnTo>
                      <a:pt x="630" y="2048"/>
                    </a:lnTo>
                    <a:lnTo>
                      <a:pt x="630" y="329"/>
                    </a:lnTo>
                    <a:cubicBezTo>
                      <a:pt x="630" y="145"/>
                      <a:pt x="486" y="1"/>
                      <a:pt x="315" y="1"/>
                    </a:cubicBezTo>
                    <a:close/>
                  </a:path>
                </a:pathLst>
              </a:custGeom>
              <a:solidFill>
                <a:srgbClr val="5B1F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39" name="Google Shape;639;p1"/>
            <p:cNvSpPr/>
            <p:nvPr/>
          </p:nvSpPr>
          <p:spPr>
            <a:xfrm>
              <a:off x="7422852" y="1281406"/>
              <a:ext cx="150238" cy="632334"/>
            </a:xfrm>
            <a:custGeom>
              <a:rect b="b" l="l" r="r" t="t"/>
              <a:pathLst>
                <a:path extrusionOk="0" h="4975" w="1182">
                  <a:moveTo>
                    <a:pt x="578" y="1"/>
                  </a:moveTo>
                  <a:cubicBezTo>
                    <a:pt x="434" y="14"/>
                    <a:pt x="1" y="342"/>
                    <a:pt x="1" y="775"/>
                  </a:cubicBezTo>
                  <a:lnTo>
                    <a:pt x="1" y="814"/>
                  </a:lnTo>
                  <a:lnTo>
                    <a:pt x="106" y="1024"/>
                  </a:lnTo>
                  <a:lnTo>
                    <a:pt x="1" y="1208"/>
                  </a:lnTo>
                  <a:lnTo>
                    <a:pt x="1" y="4975"/>
                  </a:lnTo>
                  <a:lnTo>
                    <a:pt x="1182" y="4975"/>
                  </a:lnTo>
                  <a:lnTo>
                    <a:pt x="1182" y="4948"/>
                  </a:lnTo>
                  <a:lnTo>
                    <a:pt x="1182" y="1116"/>
                  </a:lnTo>
                  <a:lnTo>
                    <a:pt x="1103" y="959"/>
                  </a:lnTo>
                  <a:lnTo>
                    <a:pt x="1182" y="788"/>
                  </a:lnTo>
                  <a:lnTo>
                    <a:pt x="1182" y="762"/>
                  </a:lnTo>
                  <a:cubicBezTo>
                    <a:pt x="1182" y="342"/>
                    <a:pt x="683" y="14"/>
                    <a:pt x="657" y="14"/>
                  </a:cubicBezTo>
                  <a:lnTo>
                    <a:pt x="631" y="1"/>
                  </a:lnTo>
                  <a:close/>
                </a:path>
              </a:pathLst>
            </a:custGeom>
            <a:solidFill>
              <a:srgbClr val="B4764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0" name="Google Shape;640;p1"/>
            <p:cNvSpPr/>
            <p:nvPr/>
          </p:nvSpPr>
          <p:spPr>
            <a:xfrm>
              <a:off x="7446239" y="1314835"/>
              <a:ext cx="105243" cy="562173"/>
            </a:xfrm>
            <a:custGeom>
              <a:rect b="b" l="l" r="r" t="t"/>
              <a:pathLst>
                <a:path extrusionOk="0" h="4423" w="828">
                  <a:moveTo>
                    <a:pt x="407" y="0"/>
                  </a:moveTo>
                  <a:cubicBezTo>
                    <a:pt x="342" y="0"/>
                    <a:pt x="0" y="263"/>
                    <a:pt x="0" y="591"/>
                  </a:cubicBezTo>
                  <a:lnTo>
                    <a:pt x="105" y="827"/>
                  </a:lnTo>
                  <a:lnTo>
                    <a:pt x="0" y="1024"/>
                  </a:lnTo>
                  <a:lnTo>
                    <a:pt x="0" y="4423"/>
                  </a:lnTo>
                  <a:lnTo>
                    <a:pt x="827" y="4423"/>
                  </a:lnTo>
                  <a:lnTo>
                    <a:pt x="827" y="971"/>
                  </a:lnTo>
                  <a:lnTo>
                    <a:pt x="735" y="774"/>
                  </a:lnTo>
                  <a:lnTo>
                    <a:pt x="827" y="591"/>
                  </a:lnTo>
                  <a:cubicBezTo>
                    <a:pt x="827" y="263"/>
                    <a:pt x="407" y="0"/>
                    <a:pt x="407" y="0"/>
                  </a:cubicBezTo>
                  <a:close/>
                </a:path>
              </a:pathLst>
            </a:custGeom>
            <a:solidFill>
              <a:srgbClr val="5B1F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1" name="Google Shape;641;p1"/>
            <p:cNvSpPr/>
            <p:nvPr/>
          </p:nvSpPr>
          <p:spPr>
            <a:xfrm>
              <a:off x="7663078" y="1281406"/>
              <a:ext cx="150238" cy="632334"/>
            </a:xfrm>
            <a:custGeom>
              <a:rect b="b" l="l" r="r" t="t"/>
              <a:pathLst>
                <a:path extrusionOk="0" h="4975" w="1182">
                  <a:moveTo>
                    <a:pt x="578" y="1"/>
                  </a:moveTo>
                  <a:cubicBezTo>
                    <a:pt x="434" y="14"/>
                    <a:pt x="1" y="342"/>
                    <a:pt x="1" y="775"/>
                  </a:cubicBezTo>
                  <a:lnTo>
                    <a:pt x="1" y="814"/>
                  </a:lnTo>
                  <a:lnTo>
                    <a:pt x="106" y="1024"/>
                  </a:lnTo>
                  <a:lnTo>
                    <a:pt x="1" y="1208"/>
                  </a:lnTo>
                  <a:lnTo>
                    <a:pt x="1" y="4975"/>
                  </a:lnTo>
                  <a:lnTo>
                    <a:pt x="1182" y="4975"/>
                  </a:lnTo>
                  <a:lnTo>
                    <a:pt x="1182" y="4948"/>
                  </a:lnTo>
                  <a:lnTo>
                    <a:pt x="1182" y="1116"/>
                  </a:lnTo>
                  <a:lnTo>
                    <a:pt x="1103" y="959"/>
                  </a:lnTo>
                  <a:lnTo>
                    <a:pt x="1182" y="788"/>
                  </a:lnTo>
                  <a:lnTo>
                    <a:pt x="1182" y="762"/>
                  </a:lnTo>
                  <a:cubicBezTo>
                    <a:pt x="1182" y="342"/>
                    <a:pt x="670" y="14"/>
                    <a:pt x="657" y="14"/>
                  </a:cubicBezTo>
                  <a:lnTo>
                    <a:pt x="631" y="1"/>
                  </a:lnTo>
                  <a:close/>
                </a:path>
              </a:pathLst>
            </a:custGeom>
            <a:solidFill>
              <a:srgbClr val="B4764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2" name="Google Shape;642;p1"/>
            <p:cNvSpPr/>
            <p:nvPr/>
          </p:nvSpPr>
          <p:spPr>
            <a:xfrm>
              <a:off x="7686465" y="1314835"/>
              <a:ext cx="103463" cy="562173"/>
            </a:xfrm>
            <a:custGeom>
              <a:rect b="b" l="l" r="r" t="t"/>
              <a:pathLst>
                <a:path extrusionOk="0" h="4423" w="814">
                  <a:moveTo>
                    <a:pt x="407" y="0"/>
                  </a:moveTo>
                  <a:cubicBezTo>
                    <a:pt x="342" y="0"/>
                    <a:pt x="0" y="263"/>
                    <a:pt x="0" y="591"/>
                  </a:cubicBezTo>
                  <a:lnTo>
                    <a:pt x="92" y="827"/>
                  </a:lnTo>
                  <a:lnTo>
                    <a:pt x="0" y="1024"/>
                  </a:lnTo>
                  <a:lnTo>
                    <a:pt x="0" y="4423"/>
                  </a:lnTo>
                  <a:lnTo>
                    <a:pt x="814" y="4423"/>
                  </a:lnTo>
                  <a:lnTo>
                    <a:pt x="814" y="971"/>
                  </a:lnTo>
                  <a:lnTo>
                    <a:pt x="735" y="774"/>
                  </a:lnTo>
                  <a:lnTo>
                    <a:pt x="814" y="591"/>
                  </a:lnTo>
                  <a:cubicBezTo>
                    <a:pt x="814" y="263"/>
                    <a:pt x="407" y="0"/>
                    <a:pt x="407" y="0"/>
                  </a:cubicBezTo>
                  <a:close/>
                </a:path>
              </a:pathLst>
            </a:custGeom>
            <a:solidFill>
              <a:srgbClr val="5B1F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3" name="Google Shape;643;p1"/>
            <p:cNvSpPr/>
            <p:nvPr/>
          </p:nvSpPr>
          <p:spPr>
            <a:xfrm>
              <a:off x="7756499" y="2188800"/>
              <a:ext cx="36860" cy="126975"/>
            </a:xfrm>
            <a:custGeom>
              <a:rect b="b" l="l" r="r" t="t"/>
              <a:pathLst>
                <a:path extrusionOk="0" h="999" w="290">
                  <a:moveTo>
                    <a:pt x="1" y="1"/>
                  </a:moveTo>
                  <a:lnTo>
                    <a:pt x="1" y="998"/>
                  </a:lnTo>
                  <a:lnTo>
                    <a:pt x="289" y="998"/>
                  </a:lnTo>
                  <a:lnTo>
                    <a:pt x="289" y="1"/>
                  </a:lnTo>
                  <a:close/>
                </a:path>
              </a:pathLst>
            </a:custGeom>
            <a:solidFill>
              <a:srgbClr val="5B1F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4" name="Google Shape;644;p1"/>
            <p:cNvSpPr/>
            <p:nvPr/>
          </p:nvSpPr>
          <p:spPr>
            <a:xfrm>
              <a:off x="7696506" y="2188800"/>
              <a:ext cx="35081" cy="126975"/>
            </a:xfrm>
            <a:custGeom>
              <a:rect b="b" l="l" r="r" t="t"/>
              <a:pathLst>
                <a:path extrusionOk="0" h="999" w="276">
                  <a:moveTo>
                    <a:pt x="0" y="1"/>
                  </a:moveTo>
                  <a:lnTo>
                    <a:pt x="0" y="998"/>
                  </a:lnTo>
                  <a:lnTo>
                    <a:pt x="276" y="998"/>
                  </a:lnTo>
                  <a:lnTo>
                    <a:pt x="276" y="1"/>
                  </a:lnTo>
                  <a:close/>
                </a:path>
              </a:pathLst>
            </a:custGeom>
            <a:solidFill>
              <a:srgbClr val="5B1F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5" name="Google Shape;645;p1"/>
            <p:cNvSpPr/>
            <p:nvPr/>
          </p:nvSpPr>
          <p:spPr>
            <a:xfrm>
              <a:off x="7506232" y="2188800"/>
              <a:ext cx="36860" cy="126975"/>
            </a:xfrm>
            <a:custGeom>
              <a:rect b="b" l="l" r="r" t="t"/>
              <a:pathLst>
                <a:path extrusionOk="0" h="999" w="290">
                  <a:moveTo>
                    <a:pt x="1" y="1"/>
                  </a:moveTo>
                  <a:lnTo>
                    <a:pt x="1" y="998"/>
                  </a:lnTo>
                  <a:lnTo>
                    <a:pt x="290" y="998"/>
                  </a:lnTo>
                  <a:lnTo>
                    <a:pt x="290" y="1"/>
                  </a:lnTo>
                  <a:close/>
                </a:path>
              </a:pathLst>
            </a:custGeom>
            <a:solidFill>
              <a:srgbClr val="5B1F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6" name="Google Shape;646;p1"/>
            <p:cNvSpPr/>
            <p:nvPr/>
          </p:nvSpPr>
          <p:spPr>
            <a:xfrm>
              <a:off x="7444587" y="2188800"/>
              <a:ext cx="35081" cy="126975"/>
            </a:xfrm>
            <a:custGeom>
              <a:rect b="b" l="l" r="r" t="t"/>
              <a:pathLst>
                <a:path extrusionOk="0" h="999" w="276">
                  <a:moveTo>
                    <a:pt x="0" y="1"/>
                  </a:moveTo>
                  <a:lnTo>
                    <a:pt x="0" y="998"/>
                  </a:lnTo>
                  <a:lnTo>
                    <a:pt x="276" y="998"/>
                  </a:lnTo>
                  <a:lnTo>
                    <a:pt x="276" y="1"/>
                  </a:lnTo>
                  <a:close/>
                </a:path>
              </a:pathLst>
            </a:custGeom>
            <a:solidFill>
              <a:srgbClr val="5B1F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7" name="Google Shape;647;p1"/>
            <p:cNvSpPr/>
            <p:nvPr/>
          </p:nvSpPr>
          <p:spPr>
            <a:xfrm>
              <a:off x="7756499" y="2035386"/>
              <a:ext cx="36860" cy="116934"/>
            </a:xfrm>
            <a:custGeom>
              <a:rect b="b" l="l" r="r" t="t"/>
              <a:pathLst>
                <a:path extrusionOk="0" h="920" w="290">
                  <a:moveTo>
                    <a:pt x="158" y="1"/>
                  </a:moveTo>
                  <a:cubicBezTo>
                    <a:pt x="119" y="1"/>
                    <a:pt x="92" y="14"/>
                    <a:pt x="53" y="27"/>
                  </a:cubicBezTo>
                  <a:cubicBezTo>
                    <a:pt x="27" y="66"/>
                    <a:pt x="1" y="92"/>
                    <a:pt x="1" y="132"/>
                  </a:cubicBezTo>
                  <a:lnTo>
                    <a:pt x="1" y="919"/>
                  </a:lnTo>
                  <a:lnTo>
                    <a:pt x="289" y="919"/>
                  </a:lnTo>
                  <a:lnTo>
                    <a:pt x="289" y="132"/>
                  </a:lnTo>
                  <a:cubicBezTo>
                    <a:pt x="289" y="40"/>
                    <a:pt x="224" y="1"/>
                    <a:pt x="158" y="1"/>
                  </a:cubicBezTo>
                  <a:close/>
                </a:path>
              </a:pathLst>
            </a:custGeom>
            <a:solidFill>
              <a:srgbClr val="5B1F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8" name="Google Shape;648;p1"/>
            <p:cNvSpPr/>
            <p:nvPr/>
          </p:nvSpPr>
          <p:spPr>
            <a:xfrm>
              <a:off x="7696506" y="2035386"/>
              <a:ext cx="35081" cy="116934"/>
            </a:xfrm>
            <a:custGeom>
              <a:rect b="b" l="l" r="r" t="t"/>
              <a:pathLst>
                <a:path extrusionOk="0" h="920" w="276">
                  <a:moveTo>
                    <a:pt x="144" y="1"/>
                  </a:moveTo>
                  <a:cubicBezTo>
                    <a:pt x="118" y="1"/>
                    <a:pt x="79" y="14"/>
                    <a:pt x="53" y="27"/>
                  </a:cubicBezTo>
                  <a:cubicBezTo>
                    <a:pt x="13" y="66"/>
                    <a:pt x="0" y="92"/>
                    <a:pt x="0" y="132"/>
                  </a:cubicBezTo>
                  <a:lnTo>
                    <a:pt x="0" y="919"/>
                  </a:lnTo>
                  <a:lnTo>
                    <a:pt x="276" y="919"/>
                  </a:lnTo>
                  <a:lnTo>
                    <a:pt x="276" y="132"/>
                  </a:lnTo>
                  <a:cubicBezTo>
                    <a:pt x="276" y="40"/>
                    <a:pt x="210" y="1"/>
                    <a:pt x="144" y="1"/>
                  </a:cubicBezTo>
                  <a:close/>
                </a:path>
              </a:pathLst>
            </a:custGeom>
            <a:solidFill>
              <a:srgbClr val="5B1F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9" name="Google Shape;649;p1"/>
            <p:cNvSpPr/>
            <p:nvPr/>
          </p:nvSpPr>
          <p:spPr>
            <a:xfrm>
              <a:off x="7506232" y="2035386"/>
              <a:ext cx="36860" cy="116934"/>
            </a:xfrm>
            <a:custGeom>
              <a:rect b="b" l="l" r="r" t="t"/>
              <a:pathLst>
                <a:path extrusionOk="0" h="920" w="290">
                  <a:moveTo>
                    <a:pt x="158" y="1"/>
                  </a:moveTo>
                  <a:cubicBezTo>
                    <a:pt x="119" y="1"/>
                    <a:pt x="93" y="14"/>
                    <a:pt x="53" y="27"/>
                  </a:cubicBezTo>
                  <a:cubicBezTo>
                    <a:pt x="27" y="66"/>
                    <a:pt x="1" y="92"/>
                    <a:pt x="1" y="132"/>
                  </a:cubicBezTo>
                  <a:lnTo>
                    <a:pt x="1" y="919"/>
                  </a:lnTo>
                  <a:lnTo>
                    <a:pt x="290" y="919"/>
                  </a:lnTo>
                  <a:lnTo>
                    <a:pt x="290" y="132"/>
                  </a:lnTo>
                  <a:cubicBezTo>
                    <a:pt x="290" y="40"/>
                    <a:pt x="224" y="1"/>
                    <a:pt x="158" y="1"/>
                  </a:cubicBezTo>
                  <a:close/>
                </a:path>
              </a:pathLst>
            </a:custGeom>
            <a:solidFill>
              <a:srgbClr val="5B1F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50" name="Google Shape;650;p1"/>
            <p:cNvGrpSpPr/>
            <p:nvPr/>
          </p:nvGrpSpPr>
          <p:grpSpPr>
            <a:xfrm>
              <a:off x="6692259" y="2446295"/>
              <a:ext cx="513886" cy="542219"/>
              <a:chOff x="6692259" y="2446295"/>
              <a:chExt cx="513886" cy="542219"/>
            </a:xfrm>
          </p:grpSpPr>
          <p:sp>
            <p:nvSpPr>
              <p:cNvPr id="651" name="Google Shape;651;p1"/>
              <p:cNvSpPr/>
              <p:nvPr/>
            </p:nvSpPr>
            <p:spPr>
              <a:xfrm>
                <a:off x="6692259" y="2446295"/>
                <a:ext cx="513886" cy="542219"/>
              </a:xfrm>
              <a:custGeom>
                <a:rect b="b" l="l" r="r" t="t"/>
                <a:pathLst>
                  <a:path extrusionOk="0" h="4266" w="4043">
                    <a:moveTo>
                      <a:pt x="2008" y="1"/>
                    </a:moveTo>
                    <a:cubicBezTo>
                      <a:pt x="893" y="1"/>
                      <a:pt x="0" y="985"/>
                      <a:pt x="0" y="2468"/>
                    </a:cubicBezTo>
                    <a:lnTo>
                      <a:pt x="0" y="4266"/>
                    </a:lnTo>
                    <a:lnTo>
                      <a:pt x="4043" y="4266"/>
                    </a:lnTo>
                    <a:lnTo>
                      <a:pt x="4043" y="2468"/>
                    </a:lnTo>
                    <a:cubicBezTo>
                      <a:pt x="4043" y="1746"/>
                      <a:pt x="3820" y="1116"/>
                      <a:pt x="3439" y="696"/>
                    </a:cubicBezTo>
                    <a:cubicBezTo>
                      <a:pt x="3085" y="250"/>
                      <a:pt x="2573" y="1"/>
                      <a:pt x="2008" y="1"/>
                    </a:cubicBezTo>
                    <a:close/>
                  </a:path>
                </a:pathLst>
              </a:custGeom>
              <a:solidFill>
                <a:srgbClr val="AD5B2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52" name="Google Shape;652;p1"/>
              <p:cNvGrpSpPr/>
              <p:nvPr/>
            </p:nvGrpSpPr>
            <p:grpSpPr>
              <a:xfrm>
                <a:off x="6763946" y="2504763"/>
                <a:ext cx="372161" cy="370379"/>
                <a:chOff x="6763946" y="2499188"/>
                <a:chExt cx="372161" cy="370379"/>
              </a:xfrm>
            </p:grpSpPr>
            <p:sp>
              <p:nvSpPr>
                <p:cNvPr id="653" name="Google Shape;653;p1"/>
                <p:cNvSpPr/>
                <p:nvPr/>
              </p:nvSpPr>
              <p:spPr>
                <a:xfrm>
                  <a:off x="6930833" y="2582568"/>
                  <a:ext cx="40165" cy="90115"/>
                </a:xfrm>
                <a:custGeom>
                  <a:rect b="b" l="l" r="r" t="t"/>
                  <a:pathLst>
                    <a:path extrusionOk="0" h="709" w="316">
                      <a:moveTo>
                        <a:pt x="158" y="0"/>
                      </a:moveTo>
                      <a:lnTo>
                        <a:pt x="0" y="53"/>
                      </a:lnTo>
                      <a:lnTo>
                        <a:pt x="118" y="709"/>
                      </a:lnTo>
                      <a:lnTo>
                        <a:pt x="197" y="709"/>
                      </a:lnTo>
                      <a:lnTo>
                        <a:pt x="315" y="53"/>
                      </a:lnTo>
                      <a:lnTo>
                        <a:pt x="158" y="0"/>
                      </a:lnTo>
                      <a:close/>
                    </a:path>
                  </a:pathLst>
                </a:custGeom>
                <a:solidFill>
                  <a:srgbClr val="B4764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4" name="Google Shape;654;p1"/>
                <p:cNvSpPr/>
                <p:nvPr/>
              </p:nvSpPr>
              <p:spPr>
                <a:xfrm>
                  <a:off x="6879102" y="2595914"/>
                  <a:ext cx="68510" cy="81854"/>
                </a:xfrm>
                <a:custGeom>
                  <a:rect b="b" l="l" r="r" t="t"/>
                  <a:pathLst>
                    <a:path extrusionOk="0" h="644" w="539">
                      <a:moveTo>
                        <a:pt x="250" y="0"/>
                      </a:moveTo>
                      <a:lnTo>
                        <a:pt x="79" y="66"/>
                      </a:lnTo>
                      <a:lnTo>
                        <a:pt x="0" y="184"/>
                      </a:lnTo>
                      <a:lnTo>
                        <a:pt x="473" y="643"/>
                      </a:lnTo>
                      <a:lnTo>
                        <a:pt x="538" y="591"/>
                      </a:lnTo>
                      <a:lnTo>
                        <a:pt x="250" y="0"/>
                      </a:lnTo>
                      <a:close/>
                    </a:path>
                  </a:pathLst>
                </a:custGeom>
                <a:solidFill>
                  <a:srgbClr val="B4764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5" name="Google Shape;655;p1"/>
                <p:cNvSpPr/>
                <p:nvPr/>
              </p:nvSpPr>
              <p:spPr>
                <a:xfrm>
                  <a:off x="6852410" y="2635952"/>
                  <a:ext cx="86813" cy="50078"/>
                </a:xfrm>
                <a:custGeom>
                  <a:rect b="b" l="l" r="r" t="t"/>
                  <a:pathLst>
                    <a:path extrusionOk="0" h="394" w="683">
                      <a:moveTo>
                        <a:pt x="92" y="0"/>
                      </a:moveTo>
                      <a:lnTo>
                        <a:pt x="13" y="145"/>
                      </a:lnTo>
                      <a:lnTo>
                        <a:pt x="0" y="302"/>
                      </a:lnTo>
                      <a:lnTo>
                        <a:pt x="657" y="394"/>
                      </a:lnTo>
                      <a:lnTo>
                        <a:pt x="683" y="302"/>
                      </a:lnTo>
                      <a:lnTo>
                        <a:pt x="92" y="0"/>
                      </a:lnTo>
                      <a:close/>
                    </a:path>
                  </a:pathLst>
                </a:custGeom>
                <a:solidFill>
                  <a:srgbClr val="B4764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6" name="Google Shape;656;p1"/>
                <p:cNvSpPr/>
                <p:nvPr/>
              </p:nvSpPr>
              <p:spPr>
                <a:xfrm>
                  <a:off x="6852410" y="2682599"/>
                  <a:ext cx="85160" cy="50205"/>
                </a:xfrm>
                <a:custGeom>
                  <a:rect b="b" l="l" r="r" t="t"/>
                  <a:pathLst>
                    <a:path extrusionOk="0" h="395" w="670">
                      <a:moveTo>
                        <a:pt x="657" y="1"/>
                      </a:moveTo>
                      <a:lnTo>
                        <a:pt x="0" y="106"/>
                      </a:lnTo>
                      <a:lnTo>
                        <a:pt x="13" y="289"/>
                      </a:lnTo>
                      <a:lnTo>
                        <a:pt x="92" y="394"/>
                      </a:lnTo>
                      <a:lnTo>
                        <a:pt x="670" y="93"/>
                      </a:lnTo>
                      <a:lnTo>
                        <a:pt x="657" y="1"/>
                      </a:lnTo>
                      <a:close/>
                    </a:path>
                  </a:pathLst>
                </a:custGeom>
                <a:solidFill>
                  <a:srgbClr val="B4764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7" name="Google Shape;657;p1"/>
                <p:cNvSpPr/>
                <p:nvPr/>
              </p:nvSpPr>
              <p:spPr>
                <a:xfrm>
                  <a:off x="6875797" y="2694292"/>
                  <a:ext cx="70162" cy="80202"/>
                </a:xfrm>
                <a:custGeom>
                  <a:rect b="b" l="l" r="r" t="t"/>
                  <a:pathLst>
                    <a:path extrusionOk="0" h="631" w="552">
                      <a:moveTo>
                        <a:pt x="473" y="1"/>
                      </a:moveTo>
                      <a:lnTo>
                        <a:pt x="0" y="460"/>
                      </a:lnTo>
                      <a:lnTo>
                        <a:pt x="105" y="591"/>
                      </a:lnTo>
                      <a:lnTo>
                        <a:pt x="263" y="630"/>
                      </a:lnTo>
                      <a:lnTo>
                        <a:pt x="551" y="40"/>
                      </a:lnTo>
                      <a:lnTo>
                        <a:pt x="473" y="1"/>
                      </a:lnTo>
                      <a:close/>
                    </a:path>
                  </a:pathLst>
                </a:custGeom>
                <a:solidFill>
                  <a:srgbClr val="B4764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8" name="Google Shape;658;p1"/>
                <p:cNvSpPr/>
                <p:nvPr/>
              </p:nvSpPr>
              <p:spPr>
                <a:xfrm>
                  <a:off x="6929181" y="2699249"/>
                  <a:ext cx="40165" cy="88590"/>
                </a:xfrm>
                <a:custGeom>
                  <a:rect b="b" l="l" r="r" t="t"/>
                  <a:pathLst>
                    <a:path extrusionOk="0" h="697" w="316">
                      <a:moveTo>
                        <a:pt x="118" y="1"/>
                      </a:moveTo>
                      <a:lnTo>
                        <a:pt x="0" y="657"/>
                      </a:lnTo>
                      <a:lnTo>
                        <a:pt x="171" y="696"/>
                      </a:lnTo>
                      <a:lnTo>
                        <a:pt x="315" y="657"/>
                      </a:lnTo>
                      <a:lnTo>
                        <a:pt x="197" y="1"/>
                      </a:lnTo>
                      <a:close/>
                    </a:path>
                  </a:pathLst>
                </a:custGeom>
                <a:solidFill>
                  <a:srgbClr val="B4764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9" name="Google Shape;659;p1"/>
                <p:cNvSpPr/>
                <p:nvPr/>
              </p:nvSpPr>
              <p:spPr>
                <a:xfrm>
                  <a:off x="6952441" y="2695945"/>
                  <a:ext cx="70162" cy="81854"/>
                </a:xfrm>
                <a:custGeom>
                  <a:rect b="b" l="l" r="r" t="t"/>
                  <a:pathLst>
                    <a:path extrusionOk="0" h="644" w="552">
                      <a:moveTo>
                        <a:pt x="80" y="1"/>
                      </a:moveTo>
                      <a:lnTo>
                        <a:pt x="1" y="53"/>
                      </a:lnTo>
                      <a:lnTo>
                        <a:pt x="290" y="644"/>
                      </a:lnTo>
                      <a:lnTo>
                        <a:pt x="460" y="578"/>
                      </a:lnTo>
                      <a:lnTo>
                        <a:pt x="552" y="460"/>
                      </a:lnTo>
                      <a:lnTo>
                        <a:pt x="80" y="1"/>
                      </a:lnTo>
                      <a:close/>
                    </a:path>
                  </a:pathLst>
                </a:custGeom>
                <a:solidFill>
                  <a:srgbClr val="B4764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0" name="Google Shape;660;p1"/>
                <p:cNvSpPr/>
                <p:nvPr/>
              </p:nvSpPr>
              <p:spPr>
                <a:xfrm>
                  <a:off x="6962482" y="2687683"/>
                  <a:ext cx="85160" cy="48426"/>
                </a:xfrm>
                <a:custGeom>
                  <a:rect b="b" l="l" r="r" t="t"/>
                  <a:pathLst>
                    <a:path extrusionOk="0" h="381" w="670">
                      <a:moveTo>
                        <a:pt x="14" y="0"/>
                      </a:moveTo>
                      <a:lnTo>
                        <a:pt x="1" y="79"/>
                      </a:lnTo>
                      <a:lnTo>
                        <a:pt x="578" y="381"/>
                      </a:lnTo>
                      <a:lnTo>
                        <a:pt x="670" y="223"/>
                      </a:lnTo>
                      <a:lnTo>
                        <a:pt x="670" y="79"/>
                      </a:lnTo>
                      <a:lnTo>
                        <a:pt x="14" y="0"/>
                      </a:lnTo>
                      <a:close/>
                    </a:path>
                  </a:pathLst>
                </a:custGeom>
                <a:solidFill>
                  <a:srgbClr val="B4764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1" name="Google Shape;661;p1"/>
                <p:cNvSpPr/>
                <p:nvPr/>
              </p:nvSpPr>
              <p:spPr>
                <a:xfrm>
                  <a:off x="6962482" y="2637604"/>
                  <a:ext cx="88592" cy="50205"/>
                </a:xfrm>
                <a:custGeom>
                  <a:rect b="b" l="l" r="r" t="t"/>
                  <a:pathLst>
                    <a:path extrusionOk="0" h="395" w="697">
                      <a:moveTo>
                        <a:pt x="591" y="0"/>
                      </a:moveTo>
                      <a:lnTo>
                        <a:pt x="1" y="315"/>
                      </a:lnTo>
                      <a:lnTo>
                        <a:pt x="40" y="394"/>
                      </a:lnTo>
                      <a:lnTo>
                        <a:pt x="696" y="315"/>
                      </a:lnTo>
                      <a:lnTo>
                        <a:pt x="670" y="132"/>
                      </a:lnTo>
                      <a:lnTo>
                        <a:pt x="591" y="0"/>
                      </a:lnTo>
                      <a:close/>
                    </a:path>
                  </a:pathLst>
                </a:custGeom>
                <a:solidFill>
                  <a:srgbClr val="B4764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2" name="Google Shape;662;p1"/>
                <p:cNvSpPr/>
                <p:nvPr/>
              </p:nvSpPr>
              <p:spPr>
                <a:xfrm>
                  <a:off x="6955872" y="2595914"/>
                  <a:ext cx="70162" cy="83506"/>
                </a:xfrm>
                <a:custGeom>
                  <a:rect b="b" l="l" r="r" t="t"/>
                  <a:pathLst>
                    <a:path extrusionOk="0" h="657" w="552">
                      <a:moveTo>
                        <a:pt x="289" y="0"/>
                      </a:moveTo>
                      <a:lnTo>
                        <a:pt x="0" y="604"/>
                      </a:lnTo>
                      <a:lnTo>
                        <a:pt x="66" y="656"/>
                      </a:lnTo>
                      <a:lnTo>
                        <a:pt x="551" y="197"/>
                      </a:lnTo>
                      <a:lnTo>
                        <a:pt x="433" y="66"/>
                      </a:lnTo>
                      <a:lnTo>
                        <a:pt x="289" y="0"/>
                      </a:lnTo>
                      <a:close/>
                    </a:path>
                  </a:pathLst>
                </a:custGeom>
                <a:solidFill>
                  <a:srgbClr val="B4764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3" name="Google Shape;663;p1"/>
                <p:cNvSpPr/>
                <p:nvPr/>
              </p:nvSpPr>
              <p:spPr>
                <a:xfrm>
                  <a:off x="6929181" y="2499188"/>
                  <a:ext cx="40165" cy="78422"/>
                </a:xfrm>
                <a:custGeom>
                  <a:rect b="b" l="l" r="r" t="t"/>
                  <a:pathLst>
                    <a:path extrusionOk="0" h="617" w="316">
                      <a:moveTo>
                        <a:pt x="144" y="0"/>
                      </a:moveTo>
                      <a:lnTo>
                        <a:pt x="0" y="39"/>
                      </a:lnTo>
                      <a:lnTo>
                        <a:pt x="118" y="617"/>
                      </a:lnTo>
                      <a:lnTo>
                        <a:pt x="197" y="617"/>
                      </a:lnTo>
                      <a:lnTo>
                        <a:pt x="315" y="39"/>
                      </a:lnTo>
                      <a:lnTo>
                        <a:pt x="144" y="0"/>
                      </a:lnTo>
                      <a:close/>
                    </a:path>
                  </a:pathLst>
                </a:custGeom>
                <a:solidFill>
                  <a:srgbClr val="B4764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4" name="Google Shape;664;p1"/>
                <p:cNvSpPr/>
                <p:nvPr/>
              </p:nvSpPr>
              <p:spPr>
                <a:xfrm>
                  <a:off x="6875797" y="2507450"/>
                  <a:ext cx="45122" cy="78549"/>
                </a:xfrm>
                <a:custGeom>
                  <a:rect b="b" l="l" r="r" t="t"/>
                  <a:pathLst>
                    <a:path extrusionOk="0" h="618" w="355">
                      <a:moveTo>
                        <a:pt x="289" y="1"/>
                      </a:moveTo>
                      <a:lnTo>
                        <a:pt x="105" y="27"/>
                      </a:lnTo>
                      <a:lnTo>
                        <a:pt x="0" y="106"/>
                      </a:lnTo>
                      <a:lnTo>
                        <a:pt x="276" y="617"/>
                      </a:lnTo>
                      <a:lnTo>
                        <a:pt x="354" y="578"/>
                      </a:lnTo>
                      <a:lnTo>
                        <a:pt x="289" y="1"/>
                      </a:lnTo>
                      <a:close/>
                    </a:path>
                  </a:pathLst>
                </a:custGeom>
                <a:solidFill>
                  <a:srgbClr val="B4764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5" name="Google Shape;665;p1"/>
                <p:cNvSpPr/>
                <p:nvPr/>
              </p:nvSpPr>
              <p:spPr>
                <a:xfrm>
                  <a:off x="6827370" y="2527532"/>
                  <a:ext cx="61900" cy="75117"/>
                </a:xfrm>
                <a:custGeom>
                  <a:rect b="b" l="l" r="r" t="t"/>
                  <a:pathLst>
                    <a:path extrusionOk="0" h="591" w="487">
                      <a:moveTo>
                        <a:pt x="263" y="0"/>
                      </a:moveTo>
                      <a:lnTo>
                        <a:pt x="92" y="79"/>
                      </a:lnTo>
                      <a:lnTo>
                        <a:pt x="1" y="197"/>
                      </a:lnTo>
                      <a:lnTo>
                        <a:pt x="420" y="591"/>
                      </a:lnTo>
                      <a:lnTo>
                        <a:pt x="486" y="538"/>
                      </a:lnTo>
                      <a:lnTo>
                        <a:pt x="263" y="0"/>
                      </a:lnTo>
                      <a:close/>
                    </a:path>
                  </a:pathLst>
                </a:custGeom>
                <a:solidFill>
                  <a:srgbClr val="B4764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6" name="Google Shape;666;p1"/>
                <p:cNvSpPr/>
                <p:nvPr/>
              </p:nvSpPr>
              <p:spPr>
                <a:xfrm>
                  <a:off x="6792290" y="2562486"/>
                  <a:ext cx="71941" cy="65203"/>
                </a:xfrm>
                <a:custGeom>
                  <a:rect b="b" l="l" r="r" t="t"/>
                  <a:pathLst>
                    <a:path extrusionOk="0" h="513" w="566">
                      <a:moveTo>
                        <a:pt x="172" y="1"/>
                      </a:moveTo>
                      <a:lnTo>
                        <a:pt x="67" y="119"/>
                      </a:lnTo>
                      <a:lnTo>
                        <a:pt x="1" y="263"/>
                      </a:lnTo>
                      <a:lnTo>
                        <a:pt x="526" y="513"/>
                      </a:lnTo>
                      <a:lnTo>
                        <a:pt x="565" y="447"/>
                      </a:lnTo>
                      <a:lnTo>
                        <a:pt x="172" y="1"/>
                      </a:lnTo>
                      <a:close/>
                    </a:path>
                  </a:pathLst>
                </a:custGeom>
                <a:solidFill>
                  <a:srgbClr val="B4764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7" name="Google Shape;667;p1"/>
                <p:cNvSpPr/>
                <p:nvPr/>
              </p:nvSpPr>
              <p:spPr>
                <a:xfrm>
                  <a:off x="6772335" y="2610912"/>
                  <a:ext cx="75119" cy="46774"/>
                </a:xfrm>
                <a:custGeom>
                  <a:rect b="b" l="l" r="r" t="t"/>
                  <a:pathLst>
                    <a:path extrusionOk="0" h="368" w="591">
                      <a:moveTo>
                        <a:pt x="105" y="0"/>
                      </a:moveTo>
                      <a:lnTo>
                        <a:pt x="0" y="145"/>
                      </a:lnTo>
                      <a:lnTo>
                        <a:pt x="0" y="302"/>
                      </a:lnTo>
                      <a:lnTo>
                        <a:pt x="578" y="368"/>
                      </a:lnTo>
                      <a:lnTo>
                        <a:pt x="591" y="289"/>
                      </a:lnTo>
                      <a:lnTo>
                        <a:pt x="105" y="0"/>
                      </a:lnTo>
                      <a:close/>
                    </a:path>
                  </a:pathLst>
                </a:custGeom>
                <a:solidFill>
                  <a:srgbClr val="B4764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8" name="Google Shape;668;p1"/>
                <p:cNvSpPr/>
                <p:nvPr/>
              </p:nvSpPr>
              <p:spPr>
                <a:xfrm>
                  <a:off x="6763946" y="2664296"/>
                  <a:ext cx="78551" cy="41817"/>
                </a:xfrm>
                <a:custGeom>
                  <a:rect b="b" l="l" r="r" t="t"/>
                  <a:pathLst>
                    <a:path extrusionOk="0" h="329" w="618">
                      <a:moveTo>
                        <a:pt x="53" y="0"/>
                      </a:moveTo>
                      <a:lnTo>
                        <a:pt x="1" y="184"/>
                      </a:lnTo>
                      <a:lnTo>
                        <a:pt x="53" y="328"/>
                      </a:lnTo>
                      <a:lnTo>
                        <a:pt x="618" y="210"/>
                      </a:lnTo>
                      <a:lnTo>
                        <a:pt x="618" y="118"/>
                      </a:lnTo>
                      <a:lnTo>
                        <a:pt x="53" y="0"/>
                      </a:lnTo>
                      <a:close/>
                    </a:path>
                  </a:pathLst>
                </a:custGeom>
                <a:solidFill>
                  <a:srgbClr val="B4764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9" name="Google Shape;669;p1"/>
                <p:cNvSpPr/>
                <p:nvPr/>
              </p:nvSpPr>
              <p:spPr>
                <a:xfrm>
                  <a:off x="6772335" y="2712595"/>
                  <a:ext cx="78551" cy="48553"/>
                </a:xfrm>
                <a:custGeom>
                  <a:rect b="b" l="l" r="r" t="t"/>
                  <a:pathLst>
                    <a:path extrusionOk="0" h="382" w="618">
                      <a:moveTo>
                        <a:pt x="578" y="1"/>
                      </a:moveTo>
                      <a:lnTo>
                        <a:pt x="0" y="80"/>
                      </a:lnTo>
                      <a:lnTo>
                        <a:pt x="27" y="250"/>
                      </a:lnTo>
                      <a:lnTo>
                        <a:pt x="105" y="381"/>
                      </a:lnTo>
                      <a:lnTo>
                        <a:pt x="617" y="93"/>
                      </a:lnTo>
                      <a:lnTo>
                        <a:pt x="578" y="1"/>
                      </a:lnTo>
                      <a:close/>
                    </a:path>
                  </a:pathLst>
                </a:custGeom>
                <a:solidFill>
                  <a:srgbClr val="B4764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0" name="Google Shape;670;p1"/>
                <p:cNvSpPr/>
                <p:nvPr/>
              </p:nvSpPr>
              <p:spPr>
                <a:xfrm>
                  <a:off x="6794069" y="2744371"/>
                  <a:ext cx="73467" cy="63424"/>
                </a:xfrm>
                <a:custGeom>
                  <a:rect b="b" l="l" r="r" t="t"/>
                  <a:pathLst>
                    <a:path extrusionOk="0" h="499" w="578">
                      <a:moveTo>
                        <a:pt x="525" y="0"/>
                      </a:moveTo>
                      <a:lnTo>
                        <a:pt x="0" y="236"/>
                      </a:lnTo>
                      <a:lnTo>
                        <a:pt x="66" y="407"/>
                      </a:lnTo>
                      <a:lnTo>
                        <a:pt x="184" y="499"/>
                      </a:lnTo>
                      <a:lnTo>
                        <a:pt x="577" y="66"/>
                      </a:lnTo>
                      <a:lnTo>
                        <a:pt x="525" y="0"/>
                      </a:lnTo>
                      <a:close/>
                    </a:path>
                  </a:pathLst>
                </a:custGeom>
                <a:solidFill>
                  <a:srgbClr val="B4764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1" name="Google Shape;671;p1"/>
                <p:cNvSpPr/>
                <p:nvPr/>
              </p:nvSpPr>
              <p:spPr>
                <a:xfrm>
                  <a:off x="6829023" y="2769411"/>
                  <a:ext cx="63552" cy="71813"/>
                </a:xfrm>
                <a:custGeom>
                  <a:rect b="b" l="l" r="r" t="t"/>
                  <a:pathLst>
                    <a:path extrusionOk="0" h="565" w="500">
                      <a:moveTo>
                        <a:pt x="434" y="0"/>
                      </a:moveTo>
                      <a:lnTo>
                        <a:pt x="1" y="394"/>
                      </a:lnTo>
                      <a:lnTo>
                        <a:pt x="119" y="525"/>
                      </a:lnTo>
                      <a:lnTo>
                        <a:pt x="250" y="564"/>
                      </a:lnTo>
                      <a:lnTo>
                        <a:pt x="499" y="39"/>
                      </a:lnTo>
                      <a:lnTo>
                        <a:pt x="434" y="0"/>
                      </a:lnTo>
                      <a:close/>
                    </a:path>
                  </a:pathLst>
                </a:custGeom>
                <a:solidFill>
                  <a:srgbClr val="B4764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2" name="Google Shape;672;p1"/>
                <p:cNvSpPr/>
                <p:nvPr/>
              </p:nvSpPr>
              <p:spPr>
                <a:xfrm>
                  <a:off x="6875797" y="2786061"/>
                  <a:ext cx="46775" cy="76897"/>
                </a:xfrm>
                <a:custGeom>
                  <a:rect b="b" l="l" r="r" t="t"/>
                  <a:pathLst>
                    <a:path extrusionOk="0" h="605" w="368">
                      <a:moveTo>
                        <a:pt x="289" y="0"/>
                      </a:moveTo>
                      <a:lnTo>
                        <a:pt x="0" y="499"/>
                      </a:lnTo>
                      <a:lnTo>
                        <a:pt x="158" y="591"/>
                      </a:lnTo>
                      <a:lnTo>
                        <a:pt x="302" y="604"/>
                      </a:lnTo>
                      <a:lnTo>
                        <a:pt x="368" y="27"/>
                      </a:lnTo>
                      <a:lnTo>
                        <a:pt x="289" y="0"/>
                      </a:lnTo>
                      <a:close/>
                    </a:path>
                  </a:pathLst>
                </a:custGeom>
                <a:solidFill>
                  <a:srgbClr val="B4764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3" name="Google Shape;673;p1"/>
                <p:cNvSpPr/>
                <p:nvPr/>
              </p:nvSpPr>
              <p:spPr>
                <a:xfrm>
                  <a:off x="6930833" y="2791018"/>
                  <a:ext cx="40165" cy="78549"/>
                </a:xfrm>
                <a:custGeom>
                  <a:rect b="b" l="l" r="r" t="t"/>
                  <a:pathLst>
                    <a:path extrusionOk="0" h="618" w="316">
                      <a:moveTo>
                        <a:pt x="118" y="1"/>
                      </a:moveTo>
                      <a:lnTo>
                        <a:pt x="0" y="578"/>
                      </a:lnTo>
                      <a:lnTo>
                        <a:pt x="171" y="618"/>
                      </a:lnTo>
                      <a:lnTo>
                        <a:pt x="315" y="578"/>
                      </a:lnTo>
                      <a:lnTo>
                        <a:pt x="197" y="1"/>
                      </a:lnTo>
                      <a:close/>
                    </a:path>
                  </a:pathLst>
                </a:custGeom>
                <a:solidFill>
                  <a:srgbClr val="B4764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4" name="Google Shape;674;p1"/>
                <p:cNvSpPr/>
                <p:nvPr/>
              </p:nvSpPr>
              <p:spPr>
                <a:xfrm>
                  <a:off x="6979132" y="2786061"/>
                  <a:ext cx="46902" cy="76897"/>
                </a:xfrm>
                <a:custGeom>
                  <a:rect b="b" l="l" r="r" t="t"/>
                  <a:pathLst>
                    <a:path extrusionOk="0" h="605" w="369">
                      <a:moveTo>
                        <a:pt x="80" y="0"/>
                      </a:moveTo>
                      <a:lnTo>
                        <a:pt x="1" y="13"/>
                      </a:lnTo>
                      <a:lnTo>
                        <a:pt x="66" y="604"/>
                      </a:lnTo>
                      <a:lnTo>
                        <a:pt x="237" y="591"/>
                      </a:lnTo>
                      <a:lnTo>
                        <a:pt x="368" y="499"/>
                      </a:lnTo>
                      <a:lnTo>
                        <a:pt x="80" y="0"/>
                      </a:lnTo>
                      <a:close/>
                    </a:path>
                  </a:pathLst>
                </a:custGeom>
                <a:solidFill>
                  <a:srgbClr val="B4764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5" name="Google Shape;675;p1"/>
                <p:cNvSpPr/>
                <p:nvPr/>
              </p:nvSpPr>
              <p:spPr>
                <a:xfrm>
                  <a:off x="7009256" y="2769411"/>
                  <a:ext cx="63425" cy="71813"/>
                </a:xfrm>
                <a:custGeom>
                  <a:rect b="b" l="l" r="r" t="t"/>
                  <a:pathLst>
                    <a:path extrusionOk="0" h="565" w="499">
                      <a:moveTo>
                        <a:pt x="79" y="0"/>
                      </a:moveTo>
                      <a:lnTo>
                        <a:pt x="0" y="39"/>
                      </a:lnTo>
                      <a:lnTo>
                        <a:pt x="236" y="564"/>
                      </a:lnTo>
                      <a:lnTo>
                        <a:pt x="407" y="499"/>
                      </a:lnTo>
                      <a:lnTo>
                        <a:pt x="499" y="394"/>
                      </a:lnTo>
                      <a:lnTo>
                        <a:pt x="79" y="0"/>
                      </a:lnTo>
                      <a:close/>
                    </a:path>
                  </a:pathLst>
                </a:custGeom>
                <a:solidFill>
                  <a:srgbClr val="B4764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6" name="Google Shape;676;p1"/>
                <p:cNvSpPr/>
                <p:nvPr/>
              </p:nvSpPr>
              <p:spPr>
                <a:xfrm>
                  <a:off x="7034168" y="2744371"/>
                  <a:ext cx="75246" cy="61772"/>
                </a:xfrm>
                <a:custGeom>
                  <a:rect b="b" l="l" r="r" t="t"/>
                  <a:pathLst>
                    <a:path extrusionOk="0" h="486" w="592">
                      <a:moveTo>
                        <a:pt x="40" y="0"/>
                      </a:moveTo>
                      <a:lnTo>
                        <a:pt x="1" y="66"/>
                      </a:lnTo>
                      <a:lnTo>
                        <a:pt x="395" y="486"/>
                      </a:lnTo>
                      <a:lnTo>
                        <a:pt x="526" y="368"/>
                      </a:lnTo>
                      <a:lnTo>
                        <a:pt x="591" y="223"/>
                      </a:lnTo>
                      <a:lnTo>
                        <a:pt x="40" y="0"/>
                      </a:lnTo>
                      <a:close/>
                    </a:path>
                  </a:pathLst>
                </a:custGeom>
                <a:solidFill>
                  <a:srgbClr val="B4764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7" name="Google Shape;677;p1"/>
                <p:cNvSpPr/>
                <p:nvPr/>
              </p:nvSpPr>
              <p:spPr>
                <a:xfrm>
                  <a:off x="7050946" y="2712595"/>
                  <a:ext cx="76771" cy="45248"/>
                </a:xfrm>
                <a:custGeom>
                  <a:rect b="b" l="l" r="r" t="t"/>
                  <a:pathLst>
                    <a:path extrusionOk="0" h="356" w="604">
                      <a:moveTo>
                        <a:pt x="26" y="1"/>
                      </a:moveTo>
                      <a:lnTo>
                        <a:pt x="0" y="80"/>
                      </a:lnTo>
                      <a:lnTo>
                        <a:pt x="499" y="355"/>
                      </a:lnTo>
                      <a:lnTo>
                        <a:pt x="604" y="211"/>
                      </a:lnTo>
                      <a:lnTo>
                        <a:pt x="604" y="67"/>
                      </a:lnTo>
                      <a:lnTo>
                        <a:pt x="26" y="1"/>
                      </a:lnTo>
                      <a:close/>
                    </a:path>
                  </a:pathLst>
                </a:custGeom>
                <a:solidFill>
                  <a:srgbClr val="B4764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8" name="Google Shape;678;p1"/>
                <p:cNvSpPr/>
                <p:nvPr/>
              </p:nvSpPr>
              <p:spPr>
                <a:xfrm>
                  <a:off x="7059208" y="2664296"/>
                  <a:ext cx="76899" cy="40164"/>
                </a:xfrm>
                <a:custGeom>
                  <a:rect b="b" l="l" r="r" t="t"/>
                  <a:pathLst>
                    <a:path extrusionOk="0" h="316" w="605">
                      <a:moveTo>
                        <a:pt x="552" y="0"/>
                      </a:moveTo>
                      <a:lnTo>
                        <a:pt x="1" y="118"/>
                      </a:lnTo>
                      <a:lnTo>
                        <a:pt x="1" y="197"/>
                      </a:lnTo>
                      <a:lnTo>
                        <a:pt x="552" y="315"/>
                      </a:lnTo>
                      <a:lnTo>
                        <a:pt x="604" y="145"/>
                      </a:lnTo>
                      <a:lnTo>
                        <a:pt x="552" y="0"/>
                      </a:lnTo>
                      <a:close/>
                    </a:path>
                  </a:pathLst>
                </a:custGeom>
                <a:solidFill>
                  <a:srgbClr val="B4764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9" name="Google Shape;679;p1"/>
                <p:cNvSpPr/>
                <p:nvPr/>
              </p:nvSpPr>
              <p:spPr>
                <a:xfrm>
                  <a:off x="7050946" y="2607608"/>
                  <a:ext cx="76771" cy="48426"/>
                </a:xfrm>
                <a:custGeom>
                  <a:rect b="b" l="l" r="r" t="t"/>
                  <a:pathLst>
                    <a:path extrusionOk="0" h="381" w="604">
                      <a:moveTo>
                        <a:pt x="499" y="0"/>
                      </a:moveTo>
                      <a:lnTo>
                        <a:pt x="0" y="302"/>
                      </a:lnTo>
                      <a:lnTo>
                        <a:pt x="26" y="381"/>
                      </a:lnTo>
                      <a:lnTo>
                        <a:pt x="604" y="315"/>
                      </a:lnTo>
                      <a:lnTo>
                        <a:pt x="591" y="131"/>
                      </a:lnTo>
                      <a:lnTo>
                        <a:pt x="499" y="0"/>
                      </a:lnTo>
                      <a:close/>
                    </a:path>
                  </a:pathLst>
                </a:custGeom>
                <a:solidFill>
                  <a:srgbClr val="B4764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0" name="Google Shape;680;p1"/>
                <p:cNvSpPr/>
                <p:nvPr/>
              </p:nvSpPr>
              <p:spPr>
                <a:xfrm>
                  <a:off x="7034168" y="2562486"/>
                  <a:ext cx="71941" cy="61899"/>
                </a:xfrm>
                <a:custGeom>
                  <a:rect b="b" l="l" r="r" t="t"/>
                  <a:pathLst>
                    <a:path extrusionOk="0" h="487" w="566">
                      <a:moveTo>
                        <a:pt x="395" y="1"/>
                      </a:moveTo>
                      <a:lnTo>
                        <a:pt x="1" y="421"/>
                      </a:lnTo>
                      <a:lnTo>
                        <a:pt x="40" y="486"/>
                      </a:lnTo>
                      <a:lnTo>
                        <a:pt x="565" y="250"/>
                      </a:lnTo>
                      <a:lnTo>
                        <a:pt x="500" y="93"/>
                      </a:lnTo>
                      <a:lnTo>
                        <a:pt x="395" y="1"/>
                      </a:lnTo>
                      <a:close/>
                    </a:path>
                  </a:pathLst>
                </a:custGeom>
                <a:solidFill>
                  <a:srgbClr val="B4764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1" name="Google Shape;681;p1"/>
                <p:cNvSpPr/>
                <p:nvPr/>
              </p:nvSpPr>
              <p:spPr>
                <a:xfrm>
                  <a:off x="7009256" y="2527532"/>
                  <a:ext cx="61773" cy="71813"/>
                </a:xfrm>
                <a:custGeom>
                  <a:rect b="b" l="l" r="r" t="t"/>
                  <a:pathLst>
                    <a:path extrusionOk="0" h="565" w="486">
                      <a:moveTo>
                        <a:pt x="236" y="0"/>
                      </a:moveTo>
                      <a:lnTo>
                        <a:pt x="0" y="525"/>
                      </a:lnTo>
                      <a:lnTo>
                        <a:pt x="66" y="564"/>
                      </a:lnTo>
                      <a:lnTo>
                        <a:pt x="486" y="171"/>
                      </a:lnTo>
                      <a:lnTo>
                        <a:pt x="367" y="40"/>
                      </a:lnTo>
                      <a:lnTo>
                        <a:pt x="236" y="0"/>
                      </a:lnTo>
                      <a:close/>
                    </a:path>
                  </a:pathLst>
                </a:custGeom>
                <a:solidFill>
                  <a:srgbClr val="B4764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2" name="Google Shape;682;p1"/>
                <p:cNvSpPr/>
                <p:nvPr/>
              </p:nvSpPr>
              <p:spPr>
                <a:xfrm>
                  <a:off x="6977480" y="2505797"/>
                  <a:ext cx="45122" cy="76897"/>
                </a:xfrm>
                <a:custGeom>
                  <a:rect b="b" l="l" r="r" t="t"/>
                  <a:pathLst>
                    <a:path extrusionOk="0" h="605" w="355">
                      <a:moveTo>
                        <a:pt x="66" y="1"/>
                      </a:moveTo>
                      <a:lnTo>
                        <a:pt x="1" y="591"/>
                      </a:lnTo>
                      <a:lnTo>
                        <a:pt x="79" y="604"/>
                      </a:lnTo>
                      <a:lnTo>
                        <a:pt x="355" y="106"/>
                      </a:lnTo>
                      <a:lnTo>
                        <a:pt x="211" y="14"/>
                      </a:lnTo>
                      <a:lnTo>
                        <a:pt x="66" y="1"/>
                      </a:lnTo>
                      <a:close/>
                    </a:path>
                  </a:pathLst>
                </a:custGeom>
                <a:solidFill>
                  <a:srgbClr val="B4764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683" name="Google Shape;683;p1"/>
            <p:cNvSpPr/>
            <p:nvPr/>
          </p:nvSpPr>
          <p:spPr>
            <a:xfrm>
              <a:off x="7444587" y="2035386"/>
              <a:ext cx="35081" cy="116934"/>
            </a:xfrm>
            <a:custGeom>
              <a:rect b="b" l="l" r="r" t="t"/>
              <a:pathLst>
                <a:path extrusionOk="0" h="920" w="276">
                  <a:moveTo>
                    <a:pt x="145" y="1"/>
                  </a:moveTo>
                  <a:cubicBezTo>
                    <a:pt x="118" y="1"/>
                    <a:pt x="79" y="14"/>
                    <a:pt x="53" y="27"/>
                  </a:cubicBezTo>
                  <a:cubicBezTo>
                    <a:pt x="13" y="66"/>
                    <a:pt x="0" y="92"/>
                    <a:pt x="0" y="132"/>
                  </a:cubicBezTo>
                  <a:lnTo>
                    <a:pt x="0" y="919"/>
                  </a:lnTo>
                  <a:lnTo>
                    <a:pt x="276" y="919"/>
                  </a:lnTo>
                  <a:lnTo>
                    <a:pt x="276" y="132"/>
                  </a:lnTo>
                  <a:cubicBezTo>
                    <a:pt x="276" y="40"/>
                    <a:pt x="210" y="1"/>
                    <a:pt x="145" y="1"/>
                  </a:cubicBezTo>
                  <a:close/>
                </a:path>
              </a:pathLst>
            </a:custGeom>
            <a:solidFill>
              <a:srgbClr val="5B1F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4" name="Google Shape;684;p1"/>
            <p:cNvSpPr/>
            <p:nvPr/>
          </p:nvSpPr>
          <p:spPr>
            <a:xfrm>
              <a:off x="5846510" y="2896133"/>
              <a:ext cx="2207051" cy="106893"/>
            </a:xfrm>
            <a:custGeom>
              <a:rect b="b" l="l" r="r" t="t"/>
              <a:pathLst>
                <a:path extrusionOk="0" h="841" w="17364">
                  <a:moveTo>
                    <a:pt x="17219" y="132"/>
                  </a:moveTo>
                  <a:lnTo>
                    <a:pt x="17219" y="709"/>
                  </a:lnTo>
                  <a:lnTo>
                    <a:pt x="158" y="709"/>
                  </a:lnTo>
                  <a:lnTo>
                    <a:pt x="158" y="132"/>
                  </a:lnTo>
                  <a:close/>
                  <a:moveTo>
                    <a:pt x="1" y="1"/>
                  </a:moveTo>
                  <a:lnTo>
                    <a:pt x="1" y="840"/>
                  </a:lnTo>
                  <a:lnTo>
                    <a:pt x="17364" y="840"/>
                  </a:lnTo>
                  <a:lnTo>
                    <a:pt x="17364" y="1"/>
                  </a:lnTo>
                  <a:close/>
                </a:path>
              </a:pathLst>
            </a:custGeom>
            <a:solidFill>
              <a:srgbClr val="4819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5" name="Google Shape;685;p1"/>
            <p:cNvSpPr/>
            <p:nvPr/>
          </p:nvSpPr>
          <p:spPr>
            <a:xfrm>
              <a:off x="5913240" y="2904522"/>
              <a:ext cx="18430" cy="90115"/>
            </a:xfrm>
            <a:custGeom>
              <a:rect b="b" l="l" r="r" t="t"/>
              <a:pathLst>
                <a:path extrusionOk="0" h="709" w="145">
                  <a:moveTo>
                    <a:pt x="1" y="0"/>
                  </a:moveTo>
                  <a:lnTo>
                    <a:pt x="1" y="709"/>
                  </a:lnTo>
                  <a:lnTo>
                    <a:pt x="145" y="709"/>
                  </a:lnTo>
                  <a:lnTo>
                    <a:pt x="145" y="0"/>
                  </a:lnTo>
                  <a:close/>
                </a:path>
              </a:pathLst>
            </a:custGeom>
            <a:solidFill>
              <a:srgbClr val="4819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6" name="Google Shape;686;p1"/>
            <p:cNvSpPr/>
            <p:nvPr/>
          </p:nvSpPr>
          <p:spPr>
            <a:xfrm>
              <a:off x="5971581" y="2904522"/>
              <a:ext cx="18557" cy="90115"/>
            </a:xfrm>
            <a:custGeom>
              <a:rect b="b" l="l" r="r" t="t"/>
              <a:pathLst>
                <a:path extrusionOk="0" h="709" w="146">
                  <a:moveTo>
                    <a:pt x="1" y="0"/>
                  </a:moveTo>
                  <a:lnTo>
                    <a:pt x="1" y="709"/>
                  </a:lnTo>
                  <a:lnTo>
                    <a:pt x="145" y="709"/>
                  </a:lnTo>
                  <a:lnTo>
                    <a:pt x="145" y="0"/>
                  </a:lnTo>
                  <a:close/>
                </a:path>
              </a:pathLst>
            </a:custGeom>
            <a:solidFill>
              <a:srgbClr val="4819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7" name="Google Shape;687;p1"/>
            <p:cNvSpPr/>
            <p:nvPr/>
          </p:nvSpPr>
          <p:spPr>
            <a:xfrm>
              <a:off x="6030048" y="2904522"/>
              <a:ext cx="18430" cy="90115"/>
            </a:xfrm>
            <a:custGeom>
              <a:rect b="b" l="l" r="r" t="t"/>
              <a:pathLst>
                <a:path extrusionOk="0" h="709" w="145">
                  <a:moveTo>
                    <a:pt x="0" y="0"/>
                  </a:moveTo>
                  <a:lnTo>
                    <a:pt x="0" y="709"/>
                  </a:lnTo>
                  <a:lnTo>
                    <a:pt x="145" y="709"/>
                  </a:lnTo>
                  <a:lnTo>
                    <a:pt x="145" y="0"/>
                  </a:lnTo>
                  <a:close/>
                </a:path>
              </a:pathLst>
            </a:custGeom>
            <a:solidFill>
              <a:srgbClr val="4819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8" name="Google Shape;688;p1"/>
            <p:cNvSpPr/>
            <p:nvPr/>
          </p:nvSpPr>
          <p:spPr>
            <a:xfrm>
              <a:off x="6088389" y="2904522"/>
              <a:ext cx="20210" cy="90115"/>
            </a:xfrm>
            <a:custGeom>
              <a:rect b="b" l="l" r="r" t="t"/>
              <a:pathLst>
                <a:path extrusionOk="0" h="709" w="159">
                  <a:moveTo>
                    <a:pt x="1" y="0"/>
                  </a:moveTo>
                  <a:lnTo>
                    <a:pt x="1" y="709"/>
                  </a:lnTo>
                  <a:lnTo>
                    <a:pt x="158" y="709"/>
                  </a:lnTo>
                  <a:lnTo>
                    <a:pt x="158" y="0"/>
                  </a:lnTo>
                  <a:close/>
                </a:path>
              </a:pathLst>
            </a:custGeom>
            <a:solidFill>
              <a:srgbClr val="4819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9" name="Google Shape;689;p1"/>
            <p:cNvSpPr/>
            <p:nvPr/>
          </p:nvSpPr>
          <p:spPr>
            <a:xfrm>
              <a:off x="6146730" y="2904522"/>
              <a:ext cx="20210" cy="90115"/>
            </a:xfrm>
            <a:custGeom>
              <a:rect b="b" l="l" r="r" t="t"/>
              <a:pathLst>
                <a:path extrusionOk="0" h="709" w="159">
                  <a:moveTo>
                    <a:pt x="1" y="0"/>
                  </a:moveTo>
                  <a:lnTo>
                    <a:pt x="1" y="709"/>
                  </a:lnTo>
                  <a:lnTo>
                    <a:pt x="158" y="709"/>
                  </a:lnTo>
                  <a:lnTo>
                    <a:pt x="158" y="0"/>
                  </a:lnTo>
                  <a:close/>
                </a:path>
              </a:pathLst>
            </a:custGeom>
            <a:solidFill>
              <a:srgbClr val="4819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0" name="Google Shape;690;p1"/>
            <p:cNvSpPr/>
            <p:nvPr/>
          </p:nvSpPr>
          <p:spPr>
            <a:xfrm>
              <a:off x="6208502" y="2904522"/>
              <a:ext cx="18430" cy="90115"/>
            </a:xfrm>
            <a:custGeom>
              <a:rect b="b" l="l" r="r" t="t"/>
              <a:pathLst>
                <a:path extrusionOk="0" h="709" w="145">
                  <a:moveTo>
                    <a:pt x="1" y="0"/>
                  </a:moveTo>
                  <a:lnTo>
                    <a:pt x="1" y="709"/>
                  </a:lnTo>
                  <a:lnTo>
                    <a:pt x="145" y="709"/>
                  </a:lnTo>
                  <a:lnTo>
                    <a:pt x="145" y="0"/>
                  </a:lnTo>
                  <a:close/>
                </a:path>
              </a:pathLst>
            </a:custGeom>
            <a:solidFill>
              <a:srgbClr val="4819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1" name="Google Shape;691;p1"/>
            <p:cNvSpPr/>
            <p:nvPr/>
          </p:nvSpPr>
          <p:spPr>
            <a:xfrm>
              <a:off x="6266843" y="2904522"/>
              <a:ext cx="18557" cy="90115"/>
            </a:xfrm>
            <a:custGeom>
              <a:rect b="b" l="l" r="r" t="t"/>
              <a:pathLst>
                <a:path extrusionOk="0" h="709" w="146">
                  <a:moveTo>
                    <a:pt x="1" y="0"/>
                  </a:moveTo>
                  <a:lnTo>
                    <a:pt x="1" y="709"/>
                  </a:lnTo>
                  <a:lnTo>
                    <a:pt x="145" y="709"/>
                  </a:lnTo>
                  <a:lnTo>
                    <a:pt x="145" y="0"/>
                  </a:lnTo>
                  <a:close/>
                </a:path>
              </a:pathLst>
            </a:custGeom>
            <a:solidFill>
              <a:srgbClr val="4819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2" name="Google Shape;692;p1"/>
            <p:cNvSpPr/>
            <p:nvPr/>
          </p:nvSpPr>
          <p:spPr>
            <a:xfrm>
              <a:off x="6325310" y="2904522"/>
              <a:ext cx="18430" cy="90115"/>
            </a:xfrm>
            <a:custGeom>
              <a:rect b="b" l="l" r="r" t="t"/>
              <a:pathLst>
                <a:path extrusionOk="0" h="709" w="145">
                  <a:moveTo>
                    <a:pt x="0" y="0"/>
                  </a:moveTo>
                  <a:lnTo>
                    <a:pt x="0" y="709"/>
                  </a:lnTo>
                  <a:lnTo>
                    <a:pt x="145" y="709"/>
                  </a:lnTo>
                  <a:lnTo>
                    <a:pt x="145" y="0"/>
                  </a:lnTo>
                  <a:close/>
                </a:path>
              </a:pathLst>
            </a:custGeom>
            <a:solidFill>
              <a:srgbClr val="4819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3" name="Google Shape;693;p1"/>
            <p:cNvSpPr/>
            <p:nvPr/>
          </p:nvSpPr>
          <p:spPr>
            <a:xfrm>
              <a:off x="6381999" y="2904522"/>
              <a:ext cx="20083" cy="90115"/>
            </a:xfrm>
            <a:custGeom>
              <a:rect b="b" l="l" r="r" t="t"/>
              <a:pathLst>
                <a:path extrusionOk="0" h="709" w="158">
                  <a:moveTo>
                    <a:pt x="0" y="0"/>
                  </a:moveTo>
                  <a:lnTo>
                    <a:pt x="0" y="709"/>
                  </a:lnTo>
                  <a:lnTo>
                    <a:pt x="158" y="709"/>
                  </a:lnTo>
                  <a:lnTo>
                    <a:pt x="158" y="0"/>
                  </a:lnTo>
                  <a:close/>
                </a:path>
              </a:pathLst>
            </a:custGeom>
            <a:solidFill>
              <a:srgbClr val="4819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4" name="Google Shape;694;p1"/>
            <p:cNvSpPr/>
            <p:nvPr/>
          </p:nvSpPr>
          <p:spPr>
            <a:xfrm>
              <a:off x="6440339" y="2904522"/>
              <a:ext cx="20210" cy="90115"/>
            </a:xfrm>
            <a:custGeom>
              <a:rect b="b" l="l" r="r" t="t"/>
              <a:pathLst>
                <a:path extrusionOk="0" h="709" w="159">
                  <a:moveTo>
                    <a:pt x="1" y="0"/>
                  </a:moveTo>
                  <a:lnTo>
                    <a:pt x="1" y="709"/>
                  </a:lnTo>
                  <a:lnTo>
                    <a:pt x="158" y="709"/>
                  </a:lnTo>
                  <a:lnTo>
                    <a:pt x="158" y="0"/>
                  </a:lnTo>
                  <a:close/>
                </a:path>
              </a:pathLst>
            </a:custGeom>
            <a:solidFill>
              <a:srgbClr val="4819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5" name="Google Shape;695;p1"/>
            <p:cNvSpPr/>
            <p:nvPr/>
          </p:nvSpPr>
          <p:spPr>
            <a:xfrm>
              <a:off x="6500459" y="2904522"/>
              <a:ext cx="18430" cy="90115"/>
            </a:xfrm>
            <a:custGeom>
              <a:rect b="b" l="l" r="r" t="t"/>
              <a:pathLst>
                <a:path extrusionOk="0" h="709" w="145">
                  <a:moveTo>
                    <a:pt x="0" y="0"/>
                  </a:moveTo>
                  <a:lnTo>
                    <a:pt x="0" y="709"/>
                  </a:lnTo>
                  <a:lnTo>
                    <a:pt x="145" y="709"/>
                  </a:lnTo>
                  <a:lnTo>
                    <a:pt x="145" y="0"/>
                  </a:lnTo>
                  <a:close/>
                </a:path>
              </a:pathLst>
            </a:custGeom>
            <a:solidFill>
              <a:srgbClr val="4819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6" name="Google Shape;696;p1"/>
            <p:cNvSpPr/>
            <p:nvPr/>
          </p:nvSpPr>
          <p:spPr>
            <a:xfrm>
              <a:off x="6558800" y="2904522"/>
              <a:ext cx="18430" cy="90115"/>
            </a:xfrm>
            <a:custGeom>
              <a:rect b="b" l="l" r="r" t="t"/>
              <a:pathLst>
                <a:path extrusionOk="0" h="709" w="145">
                  <a:moveTo>
                    <a:pt x="1" y="0"/>
                  </a:moveTo>
                  <a:lnTo>
                    <a:pt x="1" y="709"/>
                  </a:lnTo>
                  <a:lnTo>
                    <a:pt x="145" y="709"/>
                  </a:lnTo>
                  <a:lnTo>
                    <a:pt x="145" y="0"/>
                  </a:lnTo>
                  <a:close/>
                </a:path>
              </a:pathLst>
            </a:custGeom>
            <a:solidFill>
              <a:srgbClr val="4819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7" name="Google Shape;697;p1"/>
            <p:cNvSpPr/>
            <p:nvPr/>
          </p:nvSpPr>
          <p:spPr>
            <a:xfrm>
              <a:off x="6618920" y="2904522"/>
              <a:ext cx="18430" cy="90115"/>
            </a:xfrm>
            <a:custGeom>
              <a:rect b="b" l="l" r="r" t="t"/>
              <a:pathLst>
                <a:path extrusionOk="0" h="709" w="145">
                  <a:moveTo>
                    <a:pt x="0" y="0"/>
                  </a:moveTo>
                  <a:lnTo>
                    <a:pt x="0" y="709"/>
                  </a:lnTo>
                  <a:lnTo>
                    <a:pt x="144" y="709"/>
                  </a:lnTo>
                  <a:lnTo>
                    <a:pt x="144" y="0"/>
                  </a:lnTo>
                  <a:close/>
                </a:path>
              </a:pathLst>
            </a:custGeom>
            <a:solidFill>
              <a:srgbClr val="4819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8" name="Google Shape;698;p1"/>
            <p:cNvSpPr/>
            <p:nvPr/>
          </p:nvSpPr>
          <p:spPr>
            <a:xfrm>
              <a:off x="6677261" y="2904522"/>
              <a:ext cx="18430" cy="90115"/>
            </a:xfrm>
            <a:custGeom>
              <a:rect b="b" l="l" r="r" t="t"/>
              <a:pathLst>
                <a:path extrusionOk="0" h="709" w="145">
                  <a:moveTo>
                    <a:pt x="0" y="0"/>
                  </a:moveTo>
                  <a:lnTo>
                    <a:pt x="0" y="709"/>
                  </a:lnTo>
                  <a:lnTo>
                    <a:pt x="145" y="709"/>
                  </a:lnTo>
                  <a:lnTo>
                    <a:pt x="145" y="0"/>
                  </a:lnTo>
                  <a:close/>
                </a:path>
              </a:pathLst>
            </a:custGeom>
            <a:solidFill>
              <a:srgbClr val="4819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9" name="Google Shape;699;p1"/>
            <p:cNvSpPr/>
            <p:nvPr/>
          </p:nvSpPr>
          <p:spPr>
            <a:xfrm>
              <a:off x="6735602" y="2904522"/>
              <a:ext cx="18557" cy="90115"/>
            </a:xfrm>
            <a:custGeom>
              <a:rect b="b" l="l" r="r" t="t"/>
              <a:pathLst>
                <a:path extrusionOk="0" h="709" w="146">
                  <a:moveTo>
                    <a:pt x="1" y="0"/>
                  </a:moveTo>
                  <a:lnTo>
                    <a:pt x="1" y="709"/>
                  </a:lnTo>
                  <a:lnTo>
                    <a:pt x="145" y="709"/>
                  </a:lnTo>
                  <a:lnTo>
                    <a:pt x="145" y="0"/>
                  </a:lnTo>
                  <a:close/>
                </a:path>
              </a:pathLst>
            </a:custGeom>
            <a:solidFill>
              <a:srgbClr val="4819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0" name="Google Shape;700;p1"/>
            <p:cNvSpPr/>
            <p:nvPr/>
          </p:nvSpPr>
          <p:spPr>
            <a:xfrm>
              <a:off x="6794069" y="2904522"/>
              <a:ext cx="18430" cy="90115"/>
            </a:xfrm>
            <a:custGeom>
              <a:rect b="b" l="l" r="r" t="t"/>
              <a:pathLst>
                <a:path extrusionOk="0" h="709" w="145">
                  <a:moveTo>
                    <a:pt x="0" y="0"/>
                  </a:moveTo>
                  <a:lnTo>
                    <a:pt x="0" y="709"/>
                  </a:lnTo>
                  <a:lnTo>
                    <a:pt x="144" y="709"/>
                  </a:lnTo>
                  <a:lnTo>
                    <a:pt x="144" y="0"/>
                  </a:lnTo>
                  <a:close/>
                </a:path>
              </a:pathLst>
            </a:custGeom>
            <a:solidFill>
              <a:srgbClr val="4819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1" name="Google Shape;701;p1"/>
            <p:cNvSpPr/>
            <p:nvPr/>
          </p:nvSpPr>
          <p:spPr>
            <a:xfrm>
              <a:off x="6852410" y="2904522"/>
              <a:ext cx="18430" cy="90115"/>
            </a:xfrm>
            <a:custGeom>
              <a:rect b="b" l="l" r="r" t="t"/>
              <a:pathLst>
                <a:path extrusionOk="0" h="709" w="145">
                  <a:moveTo>
                    <a:pt x="0" y="0"/>
                  </a:moveTo>
                  <a:lnTo>
                    <a:pt x="0" y="709"/>
                  </a:lnTo>
                  <a:lnTo>
                    <a:pt x="145" y="709"/>
                  </a:lnTo>
                  <a:lnTo>
                    <a:pt x="145" y="0"/>
                  </a:lnTo>
                  <a:close/>
                </a:path>
              </a:pathLst>
            </a:custGeom>
            <a:solidFill>
              <a:srgbClr val="4819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2" name="Google Shape;702;p1"/>
            <p:cNvSpPr/>
            <p:nvPr/>
          </p:nvSpPr>
          <p:spPr>
            <a:xfrm>
              <a:off x="6910751" y="2904522"/>
              <a:ext cx="18557" cy="90115"/>
            </a:xfrm>
            <a:custGeom>
              <a:rect b="b" l="l" r="r" t="t"/>
              <a:pathLst>
                <a:path extrusionOk="0" h="709" w="146">
                  <a:moveTo>
                    <a:pt x="1" y="0"/>
                  </a:moveTo>
                  <a:lnTo>
                    <a:pt x="1" y="709"/>
                  </a:lnTo>
                  <a:lnTo>
                    <a:pt x="145" y="709"/>
                  </a:lnTo>
                  <a:lnTo>
                    <a:pt x="145" y="0"/>
                  </a:lnTo>
                  <a:close/>
                </a:path>
              </a:pathLst>
            </a:custGeom>
            <a:solidFill>
              <a:srgbClr val="4819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3" name="Google Shape;703;p1"/>
            <p:cNvSpPr/>
            <p:nvPr/>
          </p:nvSpPr>
          <p:spPr>
            <a:xfrm>
              <a:off x="6970871" y="2904522"/>
              <a:ext cx="18430" cy="90115"/>
            </a:xfrm>
            <a:custGeom>
              <a:rect b="b" l="l" r="r" t="t"/>
              <a:pathLst>
                <a:path extrusionOk="0" h="709" w="145">
                  <a:moveTo>
                    <a:pt x="0" y="0"/>
                  </a:moveTo>
                  <a:lnTo>
                    <a:pt x="0" y="709"/>
                  </a:lnTo>
                  <a:lnTo>
                    <a:pt x="145" y="709"/>
                  </a:lnTo>
                  <a:lnTo>
                    <a:pt x="145" y="0"/>
                  </a:lnTo>
                  <a:close/>
                </a:path>
              </a:pathLst>
            </a:custGeom>
            <a:solidFill>
              <a:srgbClr val="4819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4" name="Google Shape;704;p1"/>
            <p:cNvSpPr/>
            <p:nvPr/>
          </p:nvSpPr>
          <p:spPr>
            <a:xfrm>
              <a:off x="7029211" y="2904522"/>
              <a:ext cx="18430" cy="90115"/>
            </a:xfrm>
            <a:custGeom>
              <a:rect b="b" l="l" r="r" t="t"/>
              <a:pathLst>
                <a:path extrusionOk="0" h="709" w="145">
                  <a:moveTo>
                    <a:pt x="0" y="0"/>
                  </a:moveTo>
                  <a:lnTo>
                    <a:pt x="0" y="709"/>
                  </a:lnTo>
                  <a:lnTo>
                    <a:pt x="145" y="709"/>
                  </a:lnTo>
                  <a:lnTo>
                    <a:pt x="145" y="0"/>
                  </a:lnTo>
                  <a:close/>
                </a:path>
              </a:pathLst>
            </a:custGeom>
            <a:solidFill>
              <a:srgbClr val="4819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5" name="Google Shape;705;p1"/>
            <p:cNvSpPr/>
            <p:nvPr/>
          </p:nvSpPr>
          <p:spPr>
            <a:xfrm>
              <a:off x="7087552" y="2904522"/>
              <a:ext cx="18557" cy="90115"/>
            </a:xfrm>
            <a:custGeom>
              <a:rect b="b" l="l" r="r" t="t"/>
              <a:pathLst>
                <a:path extrusionOk="0" h="709" w="146">
                  <a:moveTo>
                    <a:pt x="1" y="0"/>
                  </a:moveTo>
                  <a:lnTo>
                    <a:pt x="1" y="709"/>
                  </a:lnTo>
                  <a:lnTo>
                    <a:pt x="145" y="709"/>
                  </a:lnTo>
                  <a:lnTo>
                    <a:pt x="145" y="0"/>
                  </a:lnTo>
                  <a:close/>
                </a:path>
              </a:pathLst>
            </a:custGeom>
            <a:solidFill>
              <a:srgbClr val="4819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6" name="Google Shape;706;p1"/>
            <p:cNvSpPr/>
            <p:nvPr/>
          </p:nvSpPr>
          <p:spPr>
            <a:xfrm>
              <a:off x="7146020" y="2904522"/>
              <a:ext cx="18430" cy="90115"/>
            </a:xfrm>
            <a:custGeom>
              <a:rect b="b" l="l" r="r" t="t"/>
              <a:pathLst>
                <a:path extrusionOk="0" h="709" w="145">
                  <a:moveTo>
                    <a:pt x="0" y="0"/>
                  </a:moveTo>
                  <a:lnTo>
                    <a:pt x="0" y="709"/>
                  </a:lnTo>
                  <a:lnTo>
                    <a:pt x="145" y="709"/>
                  </a:lnTo>
                  <a:lnTo>
                    <a:pt x="145" y="0"/>
                  </a:lnTo>
                  <a:close/>
                </a:path>
              </a:pathLst>
            </a:custGeom>
            <a:solidFill>
              <a:srgbClr val="4819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7" name="Google Shape;707;p1"/>
            <p:cNvSpPr/>
            <p:nvPr/>
          </p:nvSpPr>
          <p:spPr>
            <a:xfrm>
              <a:off x="7204360" y="2904522"/>
              <a:ext cx="18430" cy="90115"/>
            </a:xfrm>
            <a:custGeom>
              <a:rect b="b" l="l" r="r" t="t"/>
              <a:pathLst>
                <a:path extrusionOk="0" h="709" w="145">
                  <a:moveTo>
                    <a:pt x="1" y="0"/>
                  </a:moveTo>
                  <a:lnTo>
                    <a:pt x="1" y="709"/>
                  </a:lnTo>
                  <a:lnTo>
                    <a:pt x="145" y="709"/>
                  </a:lnTo>
                  <a:lnTo>
                    <a:pt x="145" y="0"/>
                  </a:lnTo>
                  <a:close/>
                </a:path>
              </a:pathLst>
            </a:custGeom>
            <a:solidFill>
              <a:srgbClr val="4819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8" name="Google Shape;708;p1"/>
            <p:cNvSpPr/>
            <p:nvPr/>
          </p:nvSpPr>
          <p:spPr>
            <a:xfrm>
              <a:off x="7262701" y="2904522"/>
              <a:ext cx="18557" cy="90115"/>
            </a:xfrm>
            <a:custGeom>
              <a:rect b="b" l="l" r="r" t="t"/>
              <a:pathLst>
                <a:path extrusionOk="0" h="709" w="146">
                  <a:moveTo>
                    <a:pt x="1" y="0"/>
                  </a:moveTo>
                  <a:lnTo>
                    <a:pt x="1" y="709"/>
                  </a:lnTo>
                  <a:lnTo>
                    <a:pt x="145" y="709"/>
                  </a:lnTo>
                  <a:lnTo>
                    <a:pt x="145" y="0"/>
                  </a:lnTo>
                  <a:close/>
                </a:path>
              </a:pathLst>
            </a:custGeom>
            <a:solidFill>
              <a:srgbClr val="4819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9" name="Google Shape;709;p1"/>
            <p:cNvSpPr/>
            <p:nvPr/>
          </p:nvSpPr>
          <p:spPr>
            <a:xfrm>
              <a:off x="7321169" y="2904522"/>
              <a:ext cx="18430" cy="90115"/>
            </a:xfrm>
            <a:custGeom>
              <a:rect b="b" l="l" r="r" t="t"/>
              <a:pathLst>
                <a:path extrusionOk="0" h="709" w="145">
                  <a:moveTo>
                    <a:pt x="0" y="0"/>
                  </a:moveTo>
                  <a:lnTo>
                    <a:pt x="0" y="709"/>
                  </a:lnTo>
                  <a:lnTo>
                    <a:pt x="145" y="709"/>
                  </a:lnTo>
                  <a:lnTo>
                    <a:pt x="145" y="0"/>
                  </a:lnTo>
                  <a:close/>
                </a:path>
              </a:pathLst>
            </a:custGeom>
            <a:solidFill>
              <a:srgbClr val="4819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0" name="Google Shape;710;p1"/>
            <p:cNvSpPr/>
            <p:nvPr/>
          </p:nvSpPr>
          <p:spPr>
            <a:xfrm>
              <a:off x="7381162" y="2904522"/>
              <a:ext cx="20210" cy="90115"/>
            </a:xfrm>
            <a:custGeom>
              <a:rect b="b" l="l" r="r" t="t"/>
              <a:pathLst>
                <a:path extrusionOk="0" h="709" w="159">
                  <a:moveTo>
                    <a:pt x="1" y="0"/>
                  </a:moveTo>
                  <a:lnTo>
                    <a:pt x="1" y="709"/>
                  </a:lnTo>
                  <a:lnTo>
                    <a:pt x="158" y="709"/>
                  </a:lnTo>
                  <a:lnTo>
                    <a:pt x="158" y="0"/>
                  </a:lnTo>
                  <a:close/>
                </a:path>
              </a:pathLst>
            </a:custGeom>
            <a:solidFill>
              <a:srgbClr val="4819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1" name="Google Shape;711;p1"/>
            <p:cNvSpPr/>
            <p:nvPr/>
          </p:nvSpPr>
          <p:spPr>
            <a:xfrm>
              <a:off x="7439502" y="2904522"/>
              <a:ext cx="20210" cy="90115"/>
            </a:xfrm>
            <a:custGeom>
              <a:rect b="b" l="l" r="r" t="t"/>
              <a:pathLst>
                <a:path extrusionOk="0" h="709" w="159">
                  <a:moveTo>
                    <a:pt x="1" y="0"/>
                  </a:moveTo>
                  <a:lnTo>
                    <a:pt x="1" y="709"/>
                  </a:lnTo>
                  <a:lnTo>
                    <a:pt x="158" y="709"/>
                  </a:lnTo>
                  <a:lnTo>
                    <a:pt x="158" y="0"/>
                  </a:lnTo>
                  <a:close/>
                </a:path>
              </a:pathLst>
            </a:custGeom>
            <a:solidFill>
              <a:srgbClr val="4819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2" name="Google Shape;712;p1"/>
            <p:cNvSpPr/>
            <p:nvPr/>
          </p:nvSpPr>
          <p:spPr>
            <a:xfrm>
              <a:off x="7497970" y="2904522"/>
              <a:ext cx="18430" cy="90115"/>
            </a:xfrm>
            <a:custGeom>
              <a:rect b="b" l="l" r="r" t="t"/>
              <a:pathLst>
                <a:path extrusionOk="0" h="709" w="145">
                  <a:moveTo>
                    <a:pt x="0" y="0"/>
                  </a:moveTo>
                  <a:lnTo>
                    <a:pt x="0" y="709"/>
                  </a:lnTo>
                  <a:lnTo>
                    <a:pt x="145" y="709"/>
                  </a:lnTo>
                  <a:lnTo>
                    <a:pt x="145" y="0"/>
                  </a:lnTo>
                  <a:close/>
                </a:path>
              </a:pathLst>
            </a:custGeom>
            <a:solidFill>
              <a:srgbClr val="4819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3" name="Google Shape;713;p1"/>
            <p:cNvSpPr/>
            <p:nvPr/>
          </p:nvSpPr>
          <p:spPr>
            <a:xfrm>
              <a:off x="7556311" y="2904522"/>
              <a:ext cx="18557" cy="90115"/>
            </a:xfrm>
            <a:custGeom>
              <a:rect b="b" l="l" r="r" t="t"/>
              <a:pathLst>
                <a:path extrusionOk="0" h="709" w="146">
                  <a:moveTo>
                    <a:pt x="1" y="0"/>
                  </a:moveTo>
                  <a:lnTo>
                    <a:pt x="1" y="709"/>
                  </a:lnTo>
                  <a:lnTo>
                    <a:pt x="145" y="709"/>
                  </a:lnTo>
                  <a:lnTo>
                    <a:pt x="145" y="0"/>
                  </a:lnTo>
                  <a:close/>
                </a:path>
              </a:pathLst>
            </a:custGeom>
            <a:solidFill>
              <a:srgbClr val="4819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4" name="Google Shape;714;p1"/>
            <p:cNvSpPr/>
            <p:nvPr/>
          </p:nvSpPr>
          <p:spPr>
            <a:xfrm>
              <a:off x="7614651" y="2904522"/>
              <a:ext cx="18557" cy="90115"/>
            </a:xfrm>
            <a:custGeom>
              <a:rect b="b" l="l" r="r" t="t"/>
              <a:pathLst>
                <a:path extrusionOk="0" h="709" w="146">
                  <a:moveTo>
                    <a:pt x="1" y="0"/>
                  </a:moveTo>
                  <a:lnTo>
                    <a:pt x="1" y="709"/>
                  </a:lnTo>
                  <a:lnTo>
                    <a:pt x="145" y="709"/>
                  </a:lnTo>
                  <a:lnTo>
                    <a:pt x="145" y="0"/>
                  </a:lnTo>
                  <a:close/>
                </a:path>
              </a:pathLst>
            </a:custGeom>
            <a:solidFill>
              <a:srgbClr val="4819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5" name="Google Shape;715;p1"/>
            <p:cNvSpPr/>
            <p:nvPr/>
          </p:nvSpPr>
          <p:spPr>
            <a:xfrm>
              <a:off x="7673119" y="2904522"/>
              <a:ext cx="20083" cy="90115"/>
            </a:xfrm>
            <a:custGeom>
              <a:rect b="b" l="l" r="r" t="t"/>
              <a:pathLst>
                <a:path extrusionOk="0" h="709" w="158">
                  <a:moveTo>
                    <a:pt x="0" y="0"/>
                  </a:moveTo>
                  <a:lnTo>
                    <a:pt x="0" y="709"/>
                  </a:lnTo>
                  <a:lnTo>
                    <a:pt x="158" y="709"/>
                  </a:lnTo>
                  <a:lnTo>
                    <a:pt x="158" y="0"/>
                  </a:lnTo>
                  <a:close/>
                </a:path>
              </a:pathLst>
            </a:custGeom>
            <a:solidFill>
              <a:srgbClr val="4819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6" name="Google Shape;716;p1"/>
            <p:cNvSpPr/>
            <p:nvPr/>
          </p:nvSpPr>
          <p:spPr>
            <a:xfrm>
              <a:off x="7733112" y="2904522"/>
              <a:ext cx="20210" cy="90115"/>
            </a:xfrm>
            <a:custGeom>
              <a:rect b="b" l="l" r="r" t="t"/>
              <a:pathLst>
                <a:path extrusionOk="0" h="709" w="159">
                  <a:moveTo>
                    <a:pt x="1" y="0"/>
                  </a:moveTo>
                  <a:lnTo>
                    <a:pt x="1" y="709"/>
                  </a:lnTo>
                  <a:lnTo>
                    <a:pt x="158" y="709"/>
                  </a:lnTo>
                  <a:lnTo>
                    <a:pt x="158" y="0"/>
                  </a:lnTo>
                  <a:close/>
                </a:path>
              </a:pathLst>
            </a:custGeom>
            <a:solidFill>
              <a:srgbClr val="4819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7" name="Google Shape;717;p1"/>
            <p:cNvSpPr/>
            <p:nvPr/>
          </p:nvSpPr>
          <p:spPr>
            <a:xfrm>
              <a:off x="7793232" y="2904522"/>
              <a:ext cx="18430" cy="90115"/>
            </a:xfrm>
            <a:custGeom>
              <a:rect b="b" l="l" r="r" t="t"/>
              <a:pathLst>
                <a:path extrusionOk="0" h="709" w="145">
                  <a:moveTo>
                    <a:pt x="0" y="0"/>
                  </a:moveTo>
                  <a:lnTo>
                    <a:pt x="0" y="709"/>
                  </a:lnTo>
                  <a:lnTo>
                    <a:pt x="145" y="709"/>
                  </a:lnTo>
                  <a:lnTo>
                    <a:pt x="145" y="0"/>
                  </a:lnTo>
                  <a:close/>
                </a:path>
              </a:pathLst>
            </a:custGeom>
            <a:solidFill>
              <a:srgbClr val="4819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8" name="Google Shape;718;p1"/>
            <p:cNvSpPr/>
            <p:nvPr/>
          </p:nvSpPr>
          <p:spPr>
            <a:xfrm>
              <a:off x="7851573" y="2904522"/>
              <a:ext cx="18430" cy="90115"/>
            </a:xfrm>
            <a:custGeom>
              <a:rect b="b" l="l" r="r" t="t"/>
              <a:pathLst>
                <a:path extrusionOk="0" h="709" w="145">
                  <a:moveTo>
                    <a:pt x="1" y="0"/>
                  </a:moveTo>
                  <a:lnTo>
                    <a:pt x="1" y="709"/>
                  </a:lnTo>
                  <a:lnTo>
                    <a:pt x="145" y="709"/>
                  </a:lnTo>
                  <a:lnTo>
                    <a:pt x="145" y="0"/>
                  </a:lnTo>
                  <a:close/>
                </a:path>
              </a:pathLst>
            </a:custGeom>
            <a:solidFill>
              <a:srgbClr val="4819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9" name="Google Shape;719;p1"/>
            <p:cNvSpPr/>
            <p:nvPr/>
          </p:nvSpPr>
          <p:spPr>
            <a:xfrm>
              <a:off x="7909914" y="2904522"/>
              <a:ext cx="18557" cy="90115"/>
            </a:xfrm>
            <a:custGeom>
              <a:rect b="b" l="l" r="r" t="t"/>
              <a:pathLst>
                <a:path extrusionOk="0" h="709" w="146">
                  <a:moveTo>
                    <a:pt x="1" y="0"/>
                  </a:moveTo>
                  <a:lnTo>
                    <a:pt x="1" y="709"/>
                  </a:lnTo>
                  <a:lnTo>
                    <a:pt x="145" y="709"/>
                  </a:lnTo>
                  <a:lnTo>
                    <a:pt x="145" y="0"/>
                  </a:lnTo>
                  <a:close/>
                </a:path>
              </a:pathLst>
            </a:custGeom>
            <a:solidFill>
              <a:srgbClr val="4819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0" name="Google Shape;720;p1"/>
            <p:cNvSpPr/>
            <p:nvPr/>
          </p:nvSpPr>
          <p:spPr>
            <a:xfrm>
              <a:off x="7966729" y="2904522"/>
              <a:ext cx="20083" cy="90115"/>
            </a:xfrm>
            <a:custGeom>
              <a:rect b="b" l="l" r="r" t="t"/>
              <a:pathLst>
                <a:path extrusionOk="0" h="709" w="158">
                  <a:moveTo>
                    <a:pt x="0" y="0"/>
                  </a:moveTo>
                  <a:lnTo>
                    <a:pt x="0" y="709"/>
                  </a:lnTo>
                  <a:lnTo>
                    <a:pt x="158" y="709"/>
                  </a:lnTo>
                  <a:lnTo>
                    <a:pt x="158" y="0"/>
                  </a:lnTo>
                  <a:close/>
                </a:path>
              </a:pathLst>
            </a:custGeom>
            <a:solidFill>
              <a:srgbClr val="4819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21" name="Google Shape;721;p1"/>
            <p:cNvGrpSpPr/>
            <p:nvPr/>
          </p:nvGrpSpPr>
          <p:grpSpPr>
            <a:xfrm>
              <a:off x="5963319" y="3034828"/>
              <a:ext cx="1973413" cy="163581"/>
              <a:chOff x="6291411" y="3152988"/>
              <a:chExt cx="1793197" cy="148642"/>
            </a:xfrm>
          </p:grpSpPr>
          <p:sp>
            <p:nvSpPr>
              <p:cNvPr id="722" name="Google Shape;722;p1"/>
              <p:cNvSpPr/>
              <p:nvPr/>
            </p:nvSpPr>
            <p:spPr>
              <a:xfrm>
                <a:off x="6291411" y="3152988"/>
                <a:ext cx="51627" cy="148642"/>
              </a:xfrm>
              <a:custGeom>
                <a:rect b="b" l="l" r="r" t="t"/>
                <a:pathLst>
                  <a:path extrusionOk="0" h="1287" w="447">
                    <a:moveTo>
                      <a:pt x="237" y="0"/>
                    </a:moveTo>
                    <a:cubicBezTo>
                      <a:pt x="118" y="0"/>
                      <a:pt x="27" y="158"/>
                      <a:pt x="27" y="368"/>
                    </a:cubicBezTo>
                    <a:lnTo>
                      <a:pt x="27" y="447"/>
                    </a:lnTo>
                    <a:cubicBezTo>
                      <a:pt x="0" y="499"/>
                      <a:pt x="0" y="552"/>
                      <a:pt x="0" y="617"/>
                    </a:cubicBezTo>
                    <a:lnTo>
                      <a:pt x="0" y="1287"/>
                    </a:lnTo>
                    <a:lnTo>
                      <a:pt x="447" y="1287"/>
                    </a:lnTo>
                    <a:lnTo>
                      <a:pt x="447" y="617"/>
                    </a:lnTo>
                    <a:lnTo>
                      <a:pt x="447" y="447"/>
                    </a:lnTo>
                    <a:lnTo>
                      <a:pt x="447" y="368"/>
                    </a:lnTo>
                    <a:cubicBezTo>
                      <a:pt x="447" y="171"/>
                      <a:pt x="355" y="0"/>
                      <a:pt x="237" y="0"/>
                    </a:cubicBezTo>
                    <a:close/>
                  </a:path>
                </a:pathLst>
              </a:custGeom>
              <a:solidFill>
                <a:srgbClr val="AD5B2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3" name="Google Shape;723;p1"/>
              <p:cNvSpPr/>
              <p:nvPr/>
            </p:nvSpPr>
            <p:spPr>
              <a:xfrm>
                <a:off x="6362672" y="3152988"/>
                <a:ext cx="50126" cy="148642"/>
              </a:xfrm>
              <a:custGeom>
                <a:rect b="b" l="l" r="r" t="t"/>
                <a:pathLst>
                  <a:path extrusionOk="0" h="1287" w="434">
                    <a:moveTo>
                      <a:pt x="223" y="0"/>
                    </a:moveTo>
                    <a:cubicBezTo>
                      <a:pt x="105" y="0"/>
                      <a:pt x="13" y="158"/>
                      <a:pt x="13" y="368"/>
                    </a:cubicBezTo>
                    <a:lnTo>
                      <a:pt x="13" y="447"/>
                    </a:lnTo>
                    <a:cubicBezTo>
                      <a:pt x="0" y="499"/>
                      <a:pt x="0" y="552"/>
                      <a:pt x="0" y="617"/>
                    </a:cubicBezTo>
                    <a:lnTo>
                      <a:pt x="0" y="1287"/>
                    </a:lnTo>
                    <a:lnTo>
                      <a:pt x="433" y="1287"/>
                    </a:lnTo>
                    <a:lnTo>
                      <a:pt x="433" y="617"/>
                    </a:lnTo>
                    <a:lnTo>
                      <a:pt x="433" y="447"/>
                    </a:lnTo>
                    <a:lnTo>
                      <a:pt x="433" y="368"/>
                    </a:lnTo>
                    <a:cubicBezTo>
                      <a:pt x="433" y="171"/>
                      <a:pt x="341" y="0"/>
                      <a:pt x="223" y="0"/>
                    </a:cubicBezTo>
                    <a:close/>
                  </a:path>
                </a:pathLst>
              </a:custGeom>
              <a:solidFill>
                <a:srgbClr val="AD5B2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4" name="Google Shape;724;p1"/>
              <p:cNvSpPr/>
              <p:nvPr/>
            </p:nvSpPr>
            <p:spPr>
              <a:xfrm>
                <a:off x="6432317" y="3152988"/>
                <a:ext cx="51743" cy="148642"/>
              </a:xfrm>
              <a:custGeom>
                <a:rect b="b" l="l" r="r" t="t"/>
                <a:pathLst>
                  <a:path extrusionOk="0" h="1287" w="448">
                    <a:moveTo>
                      <a:pt x="224" y="0"/>
                    </a:moveTo>
                    <a:cubicBezTo>
                      <a:pt x="119" y="0"/>
                      <a:pt x="14" y="158"/>
                      <a:pt x="14" y="368"/>
                    </a:cubicBezTo>
                    <a:lnTo>
                      <a:pt x="14" y="447"/>
                    </a:lnTo>
                    <a:cubicBezTo>
                      <a:pt x="1" y="499"/>
                      <a:pt x="1" y="552"/>
                      <a:pt x="1" y="617"/>
                    </a:cubicBezTo>
                    <a:lnTo>
                      <a:pt x="1" y="1287"/>
                    </a:lnTo>
                    <a:lnTo>
                      <a:pt x="447" y="1287"/>
                    </a:lnTo>
                    <a:lnTo>
                      <a:pt x="447" y="617"/>
                    </a:lnTo>
                    <a:cubicBezTo>
                      <a:pt x="447" y="565"/>
                      <a:pt x="421" y="499"/>
                      <a:pt x="447" y="447"/>
                    </a:cubicBezTo>
                    <a:lnTo>
                      <a:pt x="447" y="368"/>
                    </a:lnTo>
                    <a:cubicBezTo>
                      <a:pt x="447" y="171"/>
                      <a:pt x="342" y="0"/>
                      <a:pt x="224" y="0"/>
                    </a:cubicBezTo>
                    <a:close/>
                  </a:path>
                </a:pathLst>
              </a:custGeom>
              <a:solidFill>
                <a:srgbClr val="AD5B2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5" name="Google Shape;725;p1"/>
              <p:cNvSpPr/>
              <p:nvPr/>
            </p:nvSpPr>
            <p:spPr>
              <a:xfrm>
                <a:off x="6502076" y="3152988"/>
                <a:ext cx="51627" cy="148642"/>
              </a:xfrm>
              <a:custGeom>
                <a:rect b="b" l="l" r="r" t="t"/>
                <a:pathLst>
                  <a:path extrusionOk="0" h="1287" w="447">
                    <a:moveTo>
                      <a:pt x="237" y="0"/>
                    </a:moveTo>
                    <a:cubicBezTo>
                      <a:pt x="119" y="0"/>
                      <a:pt x="14" y="158"/>
                      <a:pt x="14" y="368"/>
                    </a:cubicBezTo>
                    <a:lnTo>
                      <a:pt x="14" y="447"/>
                    </a:lnTo>
                    <a:cubicBezTo>
                      <a:pt x="1" y="499"/>
                      <a:pt x="1" y="552"/>
                      <a:pt x="1" y="617"/>
                    </a:cubicBezTo>
                    <a:lnTo>
                      <a:pt x="1" y="1287"/>
                    </a:lnTo>
                    <a:lnTo>
                      <a:pt x="447" y="1287"/>
                    </a:lnTo>
                    <a:lnTo>
                      <a:pt x="447" y="617"/>
                    </a:lnTo>
                    <a:cubicBezTo>
                      <a:pt x="447" y="565"/>
                      <a:pt x="434" y="499"/>
                      <a:pt x="447" y="447"/>
                    </a:cubicBezTo>
                    <a:lnTo>
                      <a:pt x="447" y="368"/>
                    </a:lnTo>
                    <a:cubicBezTo>
                      <a:pt x="447" y="171"/>
                      <a:pt x="342" y="0"/>
                      <a:pt x="237" y="0"/>
                    </a:cubicBezTo>
                    <a:close/>
                  </a:path>
                </a:pathLst>
              </a:custGeom>
              <a:solidFill>
                <a:srgbClr val="AD5B2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6" name="Google Shape;726;p1"/>
              <p:cNvSpPr/>
              <p:nvPr/>
            </p:nvSpPr>
            <p:spPr>
              <a:xfrm>
                <a:off x="6570335" y="3152988"/>
                <a:ext cx="51627" cy="148642"/>
              </a:xfrm>
              <a:custGeom>
                <a:rect b="b" l="l" r="r" t="t"/>
                <a:pathLst>
                  <a:path extrusionOk="0" h="1287" w="447">
                    <a:moveTo>
                      <a:pt x="236" y="0"/>
                    </a:moveTo>
                    <a:cubicBezTo>
                      <a:pt x="118" y="0"/>
                      <a:pt x="13" y="158"/>
                      <a:pt x="13" y="368"/>
                    </a:cubicBezTo>
                    <a:lnTo>
                      <a:pt x="13" y="447"/>
                    </a:lnTo>
                    <a:cubicBezTo>
                      <a:pt x="0" y="499"/>
                      <a:pt x="0" y="552"/>
                      <a:pt x="0" y="617"/>
                    </a:cubicBezTo>
                    <a:lnTo>
                      <a:pt x="0" y="1287"/>
                    </a:lnTo>
                    <a:lnTo>
                      <a:pt x="446" y="1287"/>
                    </a:lnTo>
                    <a:lnTo>
                      <a:pt x="446" y="617"/>
                    </a:lnTo>
                    <a:lnTo>
                      <a:pt x="446" y="447"/>
                    </a:lnTo>
                    <a:lnTo>
                      <a:pt x="446" y="368"/>
                    </a:lnTo>
                    <a:cubicBezTo>
                      <a:pt x="446" y="171"/>
                      <a:pt x="341" y="0"/>
                      <a:pt x="236" y="0"/>
                    </a:cubicBezTo>
                    <a:close/>
                  </a:path>
                </a:pathLst>
              </a:custGeom>
              <a:solidFill>
                <a:srgbClr val="AD5B2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7" name="Google Shape;727;p1"/>
              <p:cNvSpPr/>
              <p:nvPr/>
            </p:nvSpPr>
            <p:spPr>
              <a:xfrm>
                <a:off x="6639979" y="3152988"/>
                <a:ext cx="51743" cy="148642"/>
              </a:xfrm>
              <a:custGeom>
                <a:rect b="b" l="l" r="r" t="t"/>
                <a:pathLst>
                  <a:path extrusionOk="0" h="1287" w="448">
                    <a:moveTo>
                      <a:pt x="237" y="0"/>
                    </a:moveTo>
                    <a:cubicBezTo>
                      <a:pt x="119" y="0"/>
                      <a:pt x="27" y="158"/>
                      <a:pt x="27" y="368"/>
                    </a:cubicBezTo>
                    <a:lnTo>
                      <a:pt x="27" y="447"/>
                    </a:lnTo>
                    <a:cubicBezTo>
                      <a:pt x="1" y="499"/>
                      <a:pt x="1" y="552"/>
                      <a:pt x="1" y="617"/>
                    </a:cubicBezTo>
                    <a:lnTo>
                      <a:pt x="1" y="1287"/>
                    </a:lnTo>
                    <a:lnTo>
                      <a:pt x="447" y="1287"/>
                    </a:lnTo>
                    <a:lnTo>
                      <a:pt x="447" y="617"/>
                    </a:lnTo>
                    <a:lnTo>
                      <a:pt x="447" y="447"/>
                    </a:lnTo>
                    <a:lnTo>
                      <a:pt x="447" y="368"/>
                    </a:lnTo>
                    <a:cubicBezTo>
                      <a:pt x="447" y="171"/>
                      <a:pt x="355" y="0"/>
                      <a:pt x="237" y="0"/>
                    </a:cubicBezTo>
                    <a:close/>
                  </a:path>
                </a:pathLst>
              </a:custGeom>
              <a:solidFill>
                <a:srgbClr val="AD5B2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8" name="Google Shape;728;p1"/>
              <p:cNvSpPr/>
              <p:nvPr/>
            </p:nvSpPr>
            <p:spPr>
              <a:xfrm>
                <a:off x="6711240" y="3152988"/>
                <a:ext cx="50126" cy="148642"/>
              </a:xfrm>
              <a:custGeom>
                <a:rect b="b" l="l" r="r" t="t"/>
                <a:pathLst>
                  <a:path extrusionOk="0" h="1287" w="434">
                    <a:moveTo>
                      <a:pt x="224" y="0"/>
                    </a:moveTo>
                    <a:cubicBezTo>
                      <a:pt x="106" y="0"/>
                      <a:pt x="14" y="158"/>
                      <a:pt x="14" y="368"/>
                    </a:cubicBezTo>
                    <a:lnTo>
                      <a:pt x="14" y="447"/>
                    </a:lnTo>
                    <a:cubicBezTo>
                      <a:pt x="1" y="499"/>
                      <a:pt x="1" y="552"/>
                      <a:pt x="1" y="617"/>
                    </a:cubicBezTo>
                    <a:lnTo>
                      <a:pt x="1" y="1287"/>
                    </a:lnTo>
                    <a:lnTo>
                      <a:pt x="434" y="1287"/>
                    </a:lnTo>
                    <a:lnTo>
                      <a:pt x="434" y="617"/>
                    </a:lnTo>
                    <a:cubicBezTo>
                      <a:pt x="434" y="565"/>
                      <a:pt x="421" y="499"/>
                      <a:pt x="434" y="447"/>
                    </a:cubicBezTo>
                    <a:lnTo>
                      <a:pt x="434" y="368"/>
                    </a:lnTo>
                    <a:cubicBezTo>
                      <a:pt x="434" y="171"/>
                      <a:pt x="342" y="0"/>
                      <a:pt x="224" y="0"/>
                    </a:cubicBezTo>
                    <a:close/>
                  </a:path>
                </a:pathLst>
              </a:custGeom>
              <a:solidFill>
                <a:srgbClr val="AD5B2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9" name="Google Shape;729;p1"/>
              <p:cNvSpPr/>
              <p:nvPr/>
            </p:nvSpPr>
            <p:spPr>
              <a:xfrm>
                <a:off x="6779499" y="3152988"/>
                <a:ext cx="53129" cy="148642"/>
              </a:xfrm>
              <a:custGeom>
                <a:rect b="b" l="l" r="r" t="t"/>
                <a:pathLst>
                  <a:path extrusionOk="0" h="1287" w="460">
                    <a:moveTo>
                      <a:pt x="223" y="0"/>
                    </a:moveTo>
                    <a:cubicBezTo>
                      <a:pt x="105" y="0"/>
                      <a:pt x="13" y="158"/>
                      <a:pt x="13" y="368"/>
                    </a:cubicBezTo>
                    <a:lnTo>
                      <a:pt x="13" y="447"/>
                    </a:lnTo>
                    <a:cubicBezTo>
                      <a:pt x="0" y="499"/>
                      <a:pt x="0" y="552"/>
                      <a:pt x="0" y="617"/>
                    </a:cubicBezTo>
                    <a:lnTo>
                      <a:pt x="0" y="1287"/>
                    </a:lnTo>
                    <a:lnTo>
                      <a:pt x="460" y="1287"/>
                    </a:lnTo>
                    <a:lnTo>
                      <a:pt x="460" y="617"/>
                    </a:lnTo>
                    <a:cubicBezTo>
                      <a:pt x="460" y="565"/>
                      <a:pt x="433" y="499"/>
                      <a:pt x="433" y="447"/>
                    </a:cubicBezTo>
                    <a:lnTo>
                      <a:pt x="433" y="368"/>
                    </a:lnTo>
                    <a:cubicBezTo>
                      <a:pt x="433" y="171"/>
                      <a:pt x="341" y="0"/>
                      <a:pt x="223" y="0"/>
                    </a:cubicBezTo>
                    <a:close/>
                  </a:path>
                </a:pathLst>
              </a:custGeom>
              <a:solidFill>
                <a:srgbClr val="AD5B2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0" name="Google Shape;730;p1"/>
              <p:cNvSpPr/>
              <p:nvPr/>
            </p:nvSpPr>
            <p:spPr>
              <a:xfrm>
                <a:off x="6849143" y="3152988"/>
                <a:ext cx="51743" cy="148642"/>
              </a:xfrm>
              <a:custGeom>
                <a:rect b="b" l="l" r="r" t="t"/>
                <a:pathLst>
                  <a:path extrusionOk="0" h="1287" w="448">
                    <a:moveTo>
                      <a:pt x="224" y="0"/>
                    </a:moveTo>
                    <a:cubicBezTo>
                      <a:pt x="119" y="0"/>
                      <a:pt x="14" y="158"/>
                      <a:pt x="14" y="368"/>
                    </a:cubicBezTo>
                    <a:lnTo>
                      <a:pt x="14" y="447"/>
                    </a:lnTo>
                    <a:cubicBezTo>
                      <a:pt x="1" y="499"/>
                      <a:pt x="1" y="552"/>
                      <a:pt x="1" y="617"/>
                    </a:cubicBezTo>
                    <a:lnTo>
                      <a:pt x="1" y="1287"/>
                    </a:lnTo>
                    <a:lnTo>
                      <a:pt x="447" y="1287"/>
                    </a:lnTo>
                    <a:lnTo>
                      <a:pt x="447" y="617"/>
                    </a:lnTo>
                    <a:lnTo>
                      <a:pt x="447" y="447"/>
                    </a:lnTo>
                    <a:lnTo>
                      <a:pt x="447" y="368"/>
                    </a:lnTo>
                    <a:cubicBezTo>
                      <a:pt x="447" y="171"/>
                      <a:pt x="342" y="0"/>
                      <a:pt x="224" y="0"/>
                    </a:cubicBezTo>
                    <a:close/>
                  </a:path>
                </a:pathLst>
              </a:custGeom>
              <a:solidFill>
                <a:srgbClr val="AD5B2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1" name="Google Shape;731;p1"/>
              <p:cNvSpPr/>
              <p:nvPr/>
            </p:nvSpPr>
            <p:spPr>
              <a:xfrm>
                <a:off x="6918903" y="3152988"/>
                <a:ext cx="51627" cy="148642"/>
              </a:xfrm>
              <a:custGeom>
                <a:rect b="b" l="l" r="r" t="t"/>
                <a:pathLst>
                  <a:path extrusionOk="0" h="1287" w="447">
                    <a:moveTo>
                      <a:pt x="237" y="0"/>
                    </a:moveTo>
                    <a:cubicBezTo>
                      <a:pt x="119" y="0"/>
                      <a:pt x="14" y="158"/>
                      <a:pt x="14" y="368"/>
                    </a:cubicBezTo>
                    <a:lnTo>
                      <a:pt x="14" y="447"/>
                    </a:lnTo>
                    <a:cubicBezTo>
                      <a:pt x="1" y="499"/>
                      <a:pt x="1" y="552"/>
                      <a:pt x="1" y="617"/>
                    </a:cubicBezTo>
                    <a:lnTo>
                      <a:pt x="1" y="1287"/>
                    </a:lnTo>
                    <a:lnTo>
                      <a:pt x="447" y="1287"/>
                    </a:lnTo>
                    <a:lnTo>
                      <a:pt x="447" y="617"/>
                    </a:lnTo>
                    <a:lnTo>
                      <a:pt x="447" y="447"/>
                    </a:lnTo>
                    <a:lnTo>
                      <a:pt x="447" y="368"/>
                    </a:lnTo>
                    <a:cubicBezTo>
                      <a:pt x="447" y="171"/>
                      <a:pt x="342" y="0"/>
                      <a:pt x="237" y="0"/>
                    </a:cubicBezTo>
                    <a:close/>
                  </a:path>
                </a:pathLst>
              </a:custGeom>
              <a:solidFill>
                <a:srgbClr val="AD5B2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2" name="Google Shape;732;p1"/>
              <p:cNvSpPr/>
              <p:nvPr/>
            </p:nvSpPr>
            <p:spPr>
              <a:xfrm>
                <a:off x="6987161" y="3152988"/>
                <a:ext cx="53129" cy="148642"/>
              </a:xfrm>
              <a:custGeom>
                <a:rect b="b" l="l" r="r" t="t"/>
                <a:pathLst>
                  <a:path extrusionOk="0" h="1287" w="460">
                    <a:moveTo>
                      <a:pt x="236" y="0"/>
                    </a:moveTo>
                    <a:cubicBezTo>
                      <a:pt x="118" y="0"/>
                      <a:pt x="13" y="158"/>
                      <a:pt x="13" y="368"/>
                    </a:cubicBezTo>
                    <a:lnTo>
                      <a:pt x="13" y="447"/>
                    </a:lnTo>
                    <a:cubicBezTo>
                      <a:pt x="0" y="499"/>
                      <a:pt x="0" y="552"/>
                      <a:pt x="0" y="617"/>
                    </a:cubicBezTo>
                    <a:lnTo>
                      <a:pt x="0" y="1287"/>
                    </a:lnTo>
                    <a:lnTo>
                      <a:pt x="460" y="1287"/>
                    </a:lnTo>
                    <a:lnTo>
                      <a:pt x="460" y="617"/>
                    </a:lnTo>
                    <a:cubicBezTo>
                      <a:pt x="460" y="565"/>
                      <a:pt x="446" y="499"/>
                      <a:pt x="446" y="447"/>
                    </a:cubicBezTo>
                    <a:lnTo>
                      <a:pt x="446" y="368"/>
                    </a:lnTo>
                    <a:cubicBezTo>
                      <a:pt x="446" y="171"/>
                      <a:pt x="341" y="0"/>
                      <a:pt x="236" y="0"/>
                    </a:cubicBezTo>
                    <a:close/>
                  </a:path>
                </a:pathLst>
              </a:custGeom>
              <a:solidFill>
                <a:srgbClr val="AD5B2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3" name="Google Shape;733;p1"/>
              <p:cNvSpPr/>
              <p:nvPr/>
            </p:nvSpPr>
            <p:spPr>
              <a:xfrm>
                <a:off x="7059924" y="3152988"/>
                <a:ext cx="50126" cy="148642"/>
              </a:xfrm>
              <a:custGeom>
                <a:rect b="b" l="l" r="r" t="t"/>
                <a:pathLst>
                  <a:path extrusionOk="0" h="1287" w="434">
                    <a:moveTo>
                      <a:pt x="223" y="0"/>
                    </a:moveTo>
                    <a:cubicBezTo>
                      <a:pt x="105" y="0"/>
                      <a:pt x="13" y="158"/>
                      <a:pt x="13" y="368"/>
                    </a:cubicBezTo>
                    <a:lnTo>
                      <a:pt x="13" y="447"/>
                    </a:lnTo>
                    <a:cubicBezTo>
                      <a:pt x="0" y="499"/>
                      <a:pt x="0" y="552"/>
                      <a:pt x="0" y="617"/>
                    </a:cubicBezTo>
                    <a:lnTo>
                      <a:pt x="0" y="1287"/>
                    </a:lnTo>
                    <a:lnTo>
                      <a:pt x="433" y="1287"/>
                    </a:lnTo>
                    <a:lnTo>
                      <a:pt x="433" y="617"/>
                    </a:lnTo>
                    <a:cubicBezTo>
                      <a:pt x="433" y="565"/>
                      <a:pt x="420" y="499"/>
                      <a:pt x="433" y="447"/>
                    </a:cubicBezTo>
                    <a:lnTo>
                      <a:pt x="433" y="368"/>
                    </a:lnTo>
                    <a:cubicBezTo>
                      <a:pt x="433" y="171"/>
                      <a:pt x="341" y="0"/>
                      <a:pt x="223" y="0"/>
                    </a:cubicBezTo>
                    <a:close/>
                  </a:path>
                </a:pathLst>
              </a:custGeom>
              <a:solidFill>
                <a:srgbClr val="AD5B2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4" name="Google Shape;734;p1"/>
              <p:cNvSpPr/>
              <p:nvPr/>
            </p:nvSpPr>
            <p:spPr>
              <a:xfrm>
                <a:off x="7128067" y="3152988"/>
                <a:ext cx="50126" cy="148642"/>
              </a:xfrm>
              <a:custGeom>
                <a:rect b="b" l="l" r="r" t="t"/>
                <a:pathLst>
                  <a:path extrusionOk="0" h="1287" w="434">
                    <a:moveTo>
                      <a:pt x="224" y="0"/>
                    </a:moveTo>
                    <a:cubicBezTo>
                      <a:pt x="106" y="0"/>
                      <a:pt x="14" y="158"/>
                      <a:pt x="14" y="368"/>
                    </a:cubicBezTo>
                    <a:lnTo>
                      <a:pt x="14" y="447"/>
                    </a:lnTo>
                    <a:cubicBezTo>
                      <a:pt x="1" y="499"/>
                      <a:pt x="1" y="552"/>
                      <a:pt x="1" y="617"/>
                    </a:cubicBezTo>
                    <a:lnTo>
                      <a:pt x="1" y="1287"/>
                    </a:lnTo>
                    <a:lnTo>
                      <a:pt x="434" y="1287"/>
                    </a:lnTo>
                    <a:lnTo>
                      <a:pt x="434" y="617"/>
                    </a:lnTo>
                    <a:lnTo>
                      <a:pt x="434" y="447"/>
                    </a:lnTo>
                    <a:lnTo>
                      <a:pt x="434" y="368"/>
                    </a:lnTo>
                    <a:cubicBezTo>
                      <a:pt x="434" y="171"/>
                      <a:pt x="342" y="0"/>
                      <a:pt x="224" y="0"/>
                    </a:cubicBezTo>
                    <a:close/>
                  </a:path>
                </a:pathLst>
              </a:custGeom>
              <a:solidFill>
                <a:srgbClr val="AD5B2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5" name="Google Shape;735;p1"/>
              <p:cNvSpPr/>
              <p:nvPr/>
            </p:nvSpPr>
            <p:spPr>
              <a:xfrm>
                <a:off x="7197827" y="3152988"/>
                <a:ext cx="51627" cy="148642"/>
              </a:xfrm>
              <a:custGeom>
                <a:rect b="b" l="l" r="r" t="t"/>
                <a:pathLst>
                  <a:path extrusionOk="0" h="1287" w="447">
                    <a:moveTo>
                      <a:pt x="224" y="0"/>
                    </a:moveTo>
                    <a:cubicBezTo>
                      <a:pt x="119" y="0"/>
                      <a:pt x="14" y="158"/>
                      <a:pt x="14" y="368"/>
                    </a:cubicBezTo>
                    <a:lnTo>
                      <a:pt x="14" y="447"/>
                    </a:lnTo>
                    <a:cubicBezTo>
                      <a:pt x="0" y="499"/>
                      <a:pt x="0" y="552"/>
                      <a:pt x="0" y="617"/>
                    </a:cubicBezTo>
                    <a:lnTo>
                      <a:pt x="0" y="1287"/>
                    </a:lnTo>
                    <a:lnTo>
                      <a:pt x="447" y="1287"/>
                    </a:lnTo>
                    <a:lnTo>
                      <a:pt x="447" y="617"/>
                    </a:lnTo>
                    <a:lnTo>
                      <a:pt x="447" y="447"/>
                    </a:lnTo>
                    <a:lnTo>
                      <a:pt x="447" y="368"/>
                    </a:lnTo>
                    <a:cubicBezTo>
                      <a:pt x="447" y="171"/>
                      <a:pt x="342" y="0"/>
                      <a:pt x="224" y="0"/>
                    </a:cubicBezTo>
                    <a:close/>
                  </a:path>
                </a:pathLst>
              </a:custGeom>
              <a:solidFill>
                <a:srgbClr val="AD5B2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6" name="Google Shape;736;p1"/>
              <p:cNvSpPr/>
              <p:nvPr/>
            </p:nvSpPr>
            <p:spPr>
              <a:xfrm>
                <a:off x="7267587" y="3152988"/>
                <a:ext cx="51627" cy="148642"/>
              </a:xfrm>
              <a:custGeom>
                <a:rect b="b" l="l" r="r" t="t"/>
                <a:pathLst>
                  <a:path extrusionOk="0" h="1287" w="447">
                    <a:moveTo>
                      <a:pt x="236" y="0"/>
                    </a:moveTo>
                    <a:cubicBezTo>
                      <a:pt x="118" y="0"/>
                      <a:pt x="13" y="158"/>
                      <a:pt x="13" y="368"/>
                    </a:cubicBezTo>
                    <a:lnTo>
                      <a:pt x="13" y="447"/>
                    </a:lnTo>
                    <a:cubicBezTo>
                      <a:pt x="0" y="499"/>
                      <a:pt x="0" y="552"/>
                      <a:pt x="0" y="617"/>
                    </a:cubicBezTo>
                    <a:lnTo>
                      <a:pt x="0" y="1287"/>
                    </a:lnTo>
                    <a:lnTo>
                      <a:pt x="446" y="1287"/>
                    </a:lnTo>
                    <a:lnTo>
                      <a:pt x="446" y="617"/>
                    </a:lnTo>
                    <a:cubicBezTo>
                      <a:pt x="446" y="565"/>
                      <a:pt x="433" y="499"/>
                      <a:pt x="446" y="447"/>
                    </a:cubicBezTo>
                    <a:lnTo>
                      <a:pt x="446" y="368"/>
                    </a:lnTo>
                    <a:cubicBezTo>
                      <a:pt x="446" y="171"/>
                      <a:pt x="341" y="0"/>
                      <a:pt x="236" y="0"/>
                    </a:cubicBezTo>
                    <a:close/>
                  </a:path>
                </a:pathLst>
              </a:custGeom>
              <a:solidFill>
                <a:srgbClr val="AD5B2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7" name="Google Shape;737;p1"/>
              <p:cNvSpPr/>
              <p:nvPr/>
            </p:nvSpPr>
            <p:spPr>
              <a:xfrm>
                <a:off x="7335730" y="3152988"/>
                <a:ext cx="51627" cy="148642"/>
              </a:xfrm>
              <a:custGeom>
                <a:rect b="b" l="l" r="r" t="t"/>
                <a:pathLst>
                  <a:path extrusionOk="0" h="1287" w="447">
                    <a:moveTo>
                      <a:pt x="237" y="0"/>
                    </a:moveTo>
                    <a:cubicBezTo>
                      <a:pt x="119" y="0"/>
                      <a:pt x="14" y="158"/>
                      <a:pt x="14" y="368"/>
                    </a:cubicBezTo>
                    <a:lnTo>
                      <a:pt x="14" y="447"/>
                    </a:lnTo>
                    <a:cubicBezTo>
                      <a:pt x="1" y="499"/>
                      <a:pt x="1" y="552"/>
                      <a:pt x="1" y="617"/>
                    </a:cubicBezTo>
                    <a:lnTo>
                      <a:pt x="1" y="1287"/>
                    </a:lnTo>
                    <a:lnTo>
                      <a:pt x="447" y="1287"/>
                    </a:lnTo>
                    <a:lnTo>
                      <a:pt x="447" y="617"/>
                    </a:lnTo>
                    <a:lnTo>
                      <a:pt x="447" y="447"/>
                    </a:lnTo>
                    <a:lnTo>
                      <a:pt x="447" y="368"/>
                    </a:lnTo>
                    <a:cubicBezTo>
                      <a:pt x="447" y="171"/>
                      <a:pt x="342" y="0"/>
                      <a:pt x="237" y="0"/>
                    </a:cubicBezTo>
                    <a:close/>
                  </a:path>
                </a:pathLst>
              </a:custGeom>
              <a:solidFill>
                <a:srgbClr val="AD5B2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8" name="Google Shape;738;p1"/>
              <p:cNvSpPr/>
              <p:nvPr/>
            </p:nvSpPr>
            <p:spPr>
              <a:xfrm>
                <a:off x="7405489" y="3152988"/>
                <a:ext cx="51627" cy="148642"/>
              </a:xfrm>
              <a:custGeom>
                <a:rect b="b" l="l" r="r" t="t"/>
                <a:pathLst>
                  <a:path extrusionOk="0" h="1287" w="447">
                    <a:moveTo>
                      <a:pt x="237" y="0"/>
                    </a:moveTo>
                    <a:cubicBezTo>
                      <a:pt x="119" y="0"/>
                      <a:pt x="27" y="158"/>
                      <a:pt x="27" y="368"/>
                    </a:cubicBezTo>
                    <a:lnTo>
                      <a:pt x="27" y="447"/>
                    </a:lnTo>
                    <a:cubicBezTo>
                      <a:pt x="0" y="499"/>
                      <a:pt x="0" y="552"/>
                      <a:pt x="0" y="617"/>
                    </a:cubicBezTo>
                    <a:lnTo>
                      <a:pt x="0" y="1287"/>
                    </a:lnTo>
                    <a:lnTo>
                      <a:pt x="447" y="1287"/>
                    </a:lnTo>
                    <a:lnTo>
                      <a:pt x="447" y="617"/>
                    </a:lnTo>
                    <a:lnTo>
                      <a:pt x="447" y="447"/>
                    </a:lnTo>
                    <a:lnTo>
                      <a:pt x="447" y="368"/>
                    </a:lnTo>
                    <a:cubicBezTo>
                      <a:pt x="447" y="171"/>
                      <a:pt x="355" y="0"/>
                      <a:pt x="237" y="0"/>
                    </a:cubicBezTo>
                    <a:close/>
                  </a:path>
                </a:pathLst>
              </a:custGeom>
              <a:solidFill>
                <a:srgbClr val="AD5B2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9" name="Google Shape;739;p1"/>
              <p:cNvSpPr/>
              <p:nvPr/>
            </p:nvSpPr>
            <p:spPr>
              <a:xfrm>
                <a:off x="7476751" y="3152988"/>
                <a:ext cx="50126" cy="148642"/>
              </a:xfrm>
              <a:custGeom>
                <a:rect b="b" l="l" r="r" t="t"/>
                <a:pathLst>
                  <a:path extrusionOk="0" h="1287" w="434">
                    <a:moveTo>
                      <a:pt x="223" y="0"/>
                    </a:moveTo>
                    <a:cubicBezTo>
                      <a:pt x="105" y="0"/>
                      <a:pt x="13" y="158"/>
                      <a:pt x="13" y="368"/>
                    </a:cubicBezTo>
                    <a:lnTo>
                      <a:pt x="13" y="447"/>
                    </a:lnTo>
                    <a:cubicBezTo>
                      <a:pt x="0" y="499"/>
                      <a:pt x="0" y="552"/>
                      <a:pt x="0" y="617"/>
                    </a:cubicBezTo>
                    <a:lnTo>
                      <a:pt x="0" y="1287"/>
                    </a:lnTo>
                    <a:lnTo>
                      <a:pt x="433" y="1287"/>
                    </a:lnTo>
                    <a:lnTo>
                      <a:pt x="433" y="617"/>
                    </a:lnTo>
                    <a:lnTo>
                      <a:pt x="433" y="447"/>
                    </a:lnTo>
                    <a:lnTo>
                      <a:pt x="433" y="368"/>
                    </a:lnTo>
                    <a:cubicBezTo>
                      <a:pt x="433" y="171"/>
                      <a:pt x="341" y="0"/>
                      <a:pt x="223" y="0"/>
                    </a:cubicBezTo>
                    <a:close/>
                  </a:path>
                </a:pathLst>
              </a:custGeom>
              <a:solidFill>
                <a:srgbClr val="AD5B2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0" name="Google Shape;740;p1"/>
              <p:cNvSpPr/>
              <p:nvPr/>
            </p:nvSpPr>
            <p:spPr>
              <a:xfrm>
                <a:off x="7546395" y="3152988"/>
                <a:ext cx="51743" cy="148642"/>
              </a:xfrm>
              <a:custGeom>
                <a:rect b="b" l="l" r="r" t="t"/>
                <a:pathLst>
                  <a:path extrusionOk="0" h="1287" w="448">
                    <a:moveTo>
                      <a:pt x="224" y="0"/>
                    </a:moveTo>
                    <a:cubicBezTo>
                      <a:pt x="119" y="0"/>
                      <a:pt x="14" y="158"/>
                      <a:pt x="14" y="368"/>
                    </a:cubicBezTo>
                    <a:lnTo>
                      <a:pt x="14" y="447"/>
                    </a:lnTo>
                    <a:cubicBezTo>
                      <a:pt x="1" y="499"/>
                      <a:pt x="1" y="552"/>
                      <a:pt x="1" y="617"/>
                    </a:cubicBezTo>
                    <a:lnTo>
                      <a:pt x="1" y="1287"/>
                    </a:lnTo>
                    <a:lnTo>
                      <a:pt x="447" y="1287"/>
                    </a:lnTo>
                    <a:lnTo>
                      <a:pt x="447" y="617"/>
                    </a:lnTo>
                    <a:cubicBezTo>
                      <a:pt x="447" y="565"/>
                      <a:pt x="421" y="499"/>
                      <a:pt x="447" y="447"/>
                    </a:cubicBezTo>
                    <a:lnTo>
                      <a:pt x="447" y="368"/>
                    </a:lnTo>
                    <a:cubicBezTo>
                      <a:pt x="447" y="171"/>
                      <a:pt x="342" y="0"/>
                      <a:pt x="224" y="0"/>
                    </a:cubicBezTo>
                    <a:close/>
                  </a:path>
                </a:pathLst>
              </a:custGeom>
              <a:solidFill>
                <a:srgbClr val="AD5B2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1" name="Google Shape;741;p1"/>
              <p:cNvSpPr/>
              <p:nvPr/>
            </p:nvSpPr>
            <p:spPr>
              <a:xfrm>
                <a:off x="7614653" y="3152988"/>
                <a:ext cx="51627" cy="148642"/>
              </a:xfrm>
              <a:custGeom>
                <a:rect b="b" l="l" r="r" t="t"/>
                <a:pathLst>
                  <a:path extrusionOk="0" h="1287" w="447">
                    <a:moveTo>
                      <a:pt x="224" y="0"/>
                    </a:moveTo>
                    <a:cubicBezTo>
                      <a:pt x="119" y="0"/>
                      <a:pt x="14" y="158"/>
                      <a:pt x="14" y="368"/>
                    </a:cubicBezTo>
                    <a:lnTo>
                      <a:pt x="14" y="447"/>
                    </a:lnTo>
                    <a:cubicBezTo>
                      <a:pt x="0" y="499"/>
                      <a:pt x="0" y="552"/>
                      <a:pt x="0" y="617"/>
                    </a:cubicBezTo>
                    <a:lnTo>
                      <a:pt x="0" y="1287"/>
                    </a:lnTo>
                    <a:lnTo>
                      <a:pt x="447" y="1287"/>
                    </a:lnTo>
                    <a:lnTo>
                      <a:pt x="447" y="617"/>
                    </a:lnTo>
                    <a:lnTo>
                      <a:pt x="447" y="447"/>
                    </a:lnTo>
                    <a:lnTo>
                      <a:pt x="447" y="368"/>
                    </a:lnTo>
                    <a:cubicBezTo>
                      <a:pt x="447" y="171"/>
                      <a:pt x="342" y="0"/>
                      <a:pt x="224" y="0"/>
                    </a:cubicBezTo>
                    <a:close/>
                  </a:path>
                </a:pathLst>
              </a:custGeom>
              <a:solidFill>
                <a:srgbClr val="AD5B2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2" name="Google Shape;742;p1"/>
              <p:cNvSpPr/>
              <p:nvPr/>
            </p:nvSpPr>
            <p:spPr>
              <a:xfrm>
                <a:off x="7684413" y="3152988"/>
                <a:ext cx="51627" cy="148642"/>
              </a:xfrm>
              <a:custGeom>
                <a:rect b="b" l="l" r="r" t="t"/>
                <a:pathLst>
                  <a:path extrusionOk="0" h="1287" w="447">
                    <a:moveTo>
                      <a:pt x="236" y="0"/>
                    </a:moveTo>
                    <a:cubicBezTo>
                      <a:pt x="118" y="0"/>
                      <a:pt x="13" y="158"/>
                      <a:pt x="13" y="368"/>
                    </a:cubicBezTo>
                    <a:lnTo>
                      <a:pt x="13" y="447"/>
                    </a:lnTo>
                    <a:cubicBezTo>
                      <a:pt x="0" y="499"/>
                      <a:pt x="0" y="552"/>
                      <a:pt x="0" y="617"/>
                    </a:cubicBezTo>
                    <a:lnTo>
                      <a:pt x="0" y="1287"/>
                    </a:lnTo>
                    <a:lnTo>
                      <a:pt x="446" y="1287"/>
                    </a:lnTo>
                    <a:lnTo>
                      <a:pt x="446" y="617"/>
                    </a:lnTo>
                    <a:lnTo>
                      <a:pt x="446" y="447"/>
                    </a:lnTo>
                    <a:lnTo>
                      <a:pt x="446" y="368"/>
                    </a:lnTo>
                    <a:cubicBezTo>
                      <a:pt x="446" y="171"/>
                      <a:pt x="341" y="0"/>
                      <a:pt x="236" y="0"/>
                    </a:cubicBezTo>
                    <a:close/>
                  </a:path>
                </a:pathLst>
              </a:custGeom>
              <a:solidFill>
                <a:srgbClr val="AD5B2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3" name="Google Shape;743;p1"/>
              <p:cNvSpPr/>
              <p:nvPr/>
            </p:nvSpPr>
            <p:spPr>
              <a:xfrm>
                <a:off x="7754058" y="3152988"/>
                <a:ext cx="51743" cy="148642"/>
              </a:xfrm>
              <a:custGeom>
                <a:rect b="b" l="l" r="r" t="t"/>
                <a:pathLst>
                  <a:path extrusionOk="0" h="1287" w="448">
                    <a:moveTo>
                      <a:pt x="237" y="0"/>
                    </a:moveTo>
                    <a:cubicBezTo>
                      <a:pt x="119" y="0"/>
                      <a:pt x="27" y="158"/>
                      <a:pt x="27" y="368"/>
                    </a:cubicBezTo>
                    <a:lnTo>
                      <a:pt x="27" y="447"/>
                    </a:lnTo>
                    <a:cubicBezTo>
                      <a:pt x="1" y="499"/>
                      <a:pt x="1" y="552"/>
                      <a:pt x="1" y="617"/>
                    </a:cubicBezTo>
                    <a:lnTo>
                      <a:pt x="1" y="1287"/>
                    </a:lnTo>
                    <a:lnTo>
                      <a:pt x="447" y="1287"/>
                    </a:lnTo>
                    <a:lnTo>
                      <a:pt x="447" y="617"/>
                    </a:lnTo>
                    <a:cubicBezTo>
                      <a:pt x="447" y="565"/>
                      <a:pt x="434" y="499"/>
                      <a:pt x="447" y="447"/>
                    </a:cubicBezTo>
                    <a:lnTo>
                      <a:pt x="447" y="368"/>
                    </a:lnTo>
                    <a:cubicBezTo>
                      <a:pt x="447" y="171"/>
                      <a:pt x="355" y="0"/>
                      <a:pt x="237" y="0"/>
                    </a:cubicBezTo>
                    <a:close/>
                  </a:path>
                </a:pathLst>
              </a:custGeom>
              <a:solidFill>
                <a:srgbClr val="AD5B2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4" name="Google Shape;744;p1"/>
              <p:cNvSpPr/>
              <p:nvPr/>
            </p:nvSpPr>
            <p:spPr>
              <a:xfrm>
                <a:off x="7825319" y="3152988"/>
                <a:ext cx="50126" cy="148642"/>
              </a:xfrm>
              <a:custGeom>
                <a:rect b="b" l="l" r="r" t="t"/>
                <a:pathLst>
                  <a:path extrusionOk="0" h="1287" w="434">
                    <a:moveTo>
                      <a:pt x="224" y="0"/>
                    </a:moveTo>
                    <a:cubicBezTo>
                      <a:pt x="106" y="0"/>
                      <a:pt x="14" y="158"/>
                      <a:pt x="14" y="368"/>
                    </a:cubicBezTo>
                    <a:lnTo>
                      <a:pt x="14" y="447"/>
                    </a:lnTo>
                    <a:cubicBezTo>
                      <a:pt x="1" y="499"/>
                      <a:pt x="1" y="552"/>
                      <a:pt x="1" y="617"/>
                    </a:cubicBezTo>
                    <a:lnTo>
                      <a:pt x="1" y="1287"/>
                    </a:lnTo>
                    <a:lnTo>
                      <a:pt x="434" y="1287"/>
                    </a:lnTo>
                    <a:lnTo>
                      <a:pt x="434" y="617"/>
                    </a:lnTo>
                    <a:cubicBezTo>
                      <a:pt x="434" y="565"/>
                      <a:pt x="421" y="499"/>
                      <a:pt x="434" y="447"/>
                    </a:cubicBezTo>
                    <a:lnTo>
                      <a:pt x="434" y="368"/>
                    </a:lnTo>
                    <a:cubicBezTo>
                      <a:pt x="434" y="171"/>
                      <a:pt x="342" y="0"/>
                      <a:pt x="224" y="0"/>
                    </a:cubicBezTo>
                    <a:close/>
                  </a:path>
                </a:pathLst>
              </a:custGeom>
              <a:solidFill>
                <a:srgbClr val="AD5B2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5" name="Google Shape;745;p1"/>
              <p:cNvSpPr/>
              <p:nvPr/>
            </p:nvSpPr>
            <p:spPr>
              <a:xfrm>
                <a:off x="7893577" y="3152988"/>
                <a:ext cx="50126" cy="148642"/>
              </a:xfrm>
              <a:custGeom>
                <a:rect b="b" l="l" r="r" t="t"/>
                <a:pathLst>
                  <a:path extrusionOk="0" h="1287" w="434">
                    <a:moveTo>
                      <a:pt x="223" y="0"/>
                    </a:moveTo>
                    <a:cubicBezTo>
                      <a:pt x="105" y="0"/>
                      <a:pt x="13" y="158"/>
                      <a:pt x="13" y="368"/>
                    </a:cubicBezTo>
                    <a:lnTo>
                      <a:pt x="13" y="447"/>
                    </a:lnTo>
                    <a:cubicBezTo>
                      <a:pt x="0" y="499"/>
                      <a:pt x="0" y="552"/>
                      <a:pt x="0" y="617"/>
                    </a:cubicBezTo>
                    <a:lnTo>
                      <a:pt x="0" y="1287"/>
                    </a:lnTo>
                    <a:lnTo>
                      <a:pt x="433" y="1287"/>
                    </a:lnTo>
                    <a:lnTo>
                      <a:pt x="433" y="617"/>
                    </a:lnTo>
                    <a:lnTo>
                      <a:pt x="433" y="447"/>
                    </a:lnTo>
                    <a:lnTo>
                      <a:pt x="433" y="368"/>
                    </a:lnTo>
                    <a:cubicBezTo>
                      <a:pt x="433" y="171"/>
                      <a:pt x="342" y="0"/>
                      <a:pt x="223" y="0"/>
                    </a:cubicBezTo>
                    <a:close/>
                  </a:path>
                </a:pathLst>
              </a:custGeom>
              <a:solidFill>
                <a:srgbClr val="AD5B2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6" name="Google Shape;746;p1"/>
              <p:cNvSpPr/>
              <p:nvPr/>
            </p:nvSpPr>
            <p:spPr>
              <a:xfrm>
                <a:off x="7963222" y="3152988"/>
                <a:ext cx="51743" cy="148642"/>
              </a:xfrm>
              <a:custGeom>
                <a:rect b="b" l="l" r="r" t="t"/>
                <a:pathLst>
                  <a:path extrusionOk="0" h="1287" w="448">
                    <a:moveTo>
                      <a:pt x="224" y="0"/>
                    </a:moveTo>
                    <a:cubicBezTo>
                      <a:pt x="119" y="0"/>
                      <a:pt x="14" y="158"/>
                      <a:pt x="14" y="368"/>
                    </a:cubicBezTo>
                    <a:lnTo>
                      <a:pt x="14" y="447"/>
                    </a:lnTo>
                    <a:cubicBezTo>
                      <a:pt x="1" y="499"/>
                      <a:pt x="1" y="552"/>
                      <a:pt x="1" y="617"/>
                    </a:cubicBezTo>
                    <a:lnTo>
                      <a:pt x="1" y="1287"/>
                    </a:lnTo>
                    <a:lnTo>
                      <a:pt x="447" y="1287"/>
                    </a:lnTo>
                    <a:lnTo>
                      <a:pt x="447" y="617"/>
                    </a:lnTo>
                    <a:lnTo>
                      <a:pt x="447" y="447"/>
                    </a:lnTo>
                    <a:lnTo>
                      <a:pt x="447" y="368"/>
                    </a:lnTo>
                    <a:cubicBezTo>
                      <a:pt x="447" y="171"/>
                      <a:pt x="342" y="0"/>
                      <a:pt x="224" y="0"/>
                    </a:cubicBezTo>
                    <a:close/>
                  </a:path>
                </a:pathLst>
              </a:custGeom>
              <a:solidFill>
                <a:srgbClr val="AD5B2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7" name="Google Shape;747;p1"/>
              <p:cNvSpPr/>
              <p:nvPr/>
            </p:nvSpPr>
            <p:spPr>
              <a:xfrm>
                <a:off x="8032981" y="3152988"/>
                <a:ext cx="51627" cy="148642"/>
              </a:xfrm>
              <a:custGeom>
                <a:rect b="b" l="l" r="r" t="t"/>
                <a:pathLst>
                  <a:path extrusionOk="0" h="1287" w="447">
                    <a:moveTo>
                      <a:pt x="237" y="0"/>
                    </a:moveTo>
                    <a:cubicBezTo>
                      <a:pt x="119" y="0"/>
                      <a:pt x="14" y="158"/>
                      <a:pt x="14" y="368"/>
                    </a:cubicBezTo>
                    <a:lnTo>
                      <a:pt x="14" y="447"/>
                    </a:lnTo>
                    <a:cubicBezTo>
                      <a:pt x="1" y="499"/>
                      <a:pt x="1" y="552"/>
                      <a:pt x="1" y="617"/>
                    </a:cubicBezTo>
                    <a:lnTo>
                      <a:pt x="1" y="1287"/>
                    </a:lnTo>
                    <a:lnTo>
                      <a:pt x="447" y="1287"/>
                    </a:lnTo>
                    <a:lnTo>
                      <a:pt x="447" y="617"/>
                    </a:lnTo>
                    <a:cubicBezTo>
                      <a:pt x="447" y="565"/>
                      <a:pt x="434" y="499"/>
                      <a:pt x="447" y="447"/>
                    </a:cubicBezTo>
                    <a:lnTo>
                      <a:pt x="447" y="368"/>
                    </a:lnTo>
                    <a:cubicBezTo>
                      <a:pt x="447" y="171"/>
                      <a:pt x="342" y="0"/>
                      <a:pt x="237" y="0"/>
                    </a:cubicBezTo>
                    <a:close/>
                  </a:path>
                </a:pathLst>
              </a:custGeom>
              <a:solidFill>
                <a:srgbClr val="AD5B2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48" name="Google Shape;748;p1"/>
            <p:cNvGrpSpPr/>
            <p:nvPr/>
          </p:nvGrpSpPr>
          <p:grpSpPr>
            <a:xfrm>
              <a:off x="5977924" y="3046522"/>
              <a:ext cx="1946850" cy="151887"/>
              <a:chOff x="5977924" y="3027940"/>
              <a:chExt cx="1946850" cy="151887"/>
            </a:xfrm>
          </p:grpSpPr>
          <p:sp>
            <p:nvSpPr>
              <p:cNvPr id="749" name="Google Shape;749;p1"/>
              <p:cNvSpPr/>
              <p:nvPr/>
            </p:nvSpPr>
            <p:spPr>
              <a:xfrm>
                <a:off x="5977924" y="3027940"/>
                <a:ext cx="28472" cy="151887"/>
              </a:xfrm>
              <a:custGeom>
                <a:rect b="b" l="l" r="r" t="t"/>
                <a:pathLst>
                  <a:path extrusionOk="0" h="1195" w="224">
                    <a:moveTo>
                      <a:pt x="106" y="0"/>
                    </a:moveTo>
                    <a:cubicBezTo>
                      <a:pt x="53" y="0"/>
                      <a:pt x="27" y="66"/>
                      <a:pt x="27" y="132"/>
                    </a:cubicBezTo>
                    <a:cubicBezTo>
                      <a:pt x="27" y="171"/>
                      <a:pt x="40" y="223"/>
                      <a:pt x="66" y="237"/>
                    </a:cubicBezTo>
                    <a:cubicBezTo>
                      <a:pt x="40" y="276"/>
                      <a:pt x="1" y="328"/>
                      <a:pt x="1" y="394"/>
                    </a:cubicBezTo>
                    <a:lnTo>
                      <a:pt x="1" y="1116"/>
                    </a:lnTo>
                    <a:cubicBezTo>
                      <a:pt x="1" y="1142"/>
                      <a:pt x="1" y="1168"/>
                      <a:pt x="27" y="1195"/>
                    </a:cubicBezTo>
                    <a:lnTo>
                      <a:pt x="197" y="1195"/>
                    </a:lnTo>
                    <a:cubicBezTo>
                      <a:pt x="224" y="1155"/>
                      <a:pt x="224" y="1142"/>
                      <a:pt x="224" y="1116"/>
                    </a:cubicBezTo>
                    <a:lnTo>
                      <a:pt x="224" y="394"/>
                    </a:lnTo>
                    <a:cubicBezTo>
                      <a:pt x="197" y="355"/>
                      <a:pt x="197" y="302"/>
                      <a:pt x="171" y="276"/>
                    </a:cubicBezTo>
                    <a:cubicBezTo>
                      <a:pt x="158" y="263"/>
                      <a:pt x="158" y="237"/>
                      <a:pt x="132" y="237"/>
                    </a:cubicBezTo>
                    <a:cubicBezTo>
                      <a:pt x="171" y="223"/>
                      <a:pt x="184" y="171"/>
                      <a:pt x="184" y="132"/>
                    </a:cubicBezTo>
                    <a:cubicBezTo>
                      <a:pt x="184" y="40"/>
                      <a:pt x="158" y="0"/>
                      <a:pt x="106" y="0"/>
                    </a:cubicBezTo>
                    <a:close/>
                  </a:path>
                </a:pathLst>
              </a:custGeom>
              <a:solidFill>
                <a:srgbClr val="4819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0" name="Google Shape;750;p1"/>
              <p:cNvSpPr/>
              <p:nvPr/>
            </p:nvSpPr>
            <p:spPr>
              <a:xfrm>
                <a:off x="6056348" y="3027940"/>
                <a:ext cx="26819" cy="151887"/>
              </a:xfrm>
              <a:custGeom>
                <a:rect b="b" l="l" r="r" t="t"/>
                <a:pathLst>
                  <a:path extrusionOk="0" h="1195" w="211">
                    <a:moveTo>
                      <a:pt x="92" y="0"/>
                    </a:moveTo>
                    <a:cubicBezTo>
                      <a:pt x="40" y="0"/>
                      <a:pt x="14" y="66"/>
                      <a:pt x="14" y="132"/>
                    </a:cubicBezTo>
                    <a:cubicBezTo>
                      <a:pt x="14" y="171"/>
                      <a:pt x="27" y="223"/>
                      <a:pt x="66" y="237"/>
                    </a:cubicBezTo>
                    <a:cubicBezTo>
                      <a:pt x="27" y="276"/>
                      <a:pt x="0" y="328"/>
                      <a:pt x="0" y="394"/>
                    </a:cubicBezTo>
                    <a:lnTo>
                      <a:pt x="0" y="1116"/>
                    </a:lnTo>
                    <a:cubicBezTo>
                      <a:pt x="0" y="1142"/>
                      <a:pt x="0" y="1168"/>
                      <a:pt x="14" y="1195"/>
                    </a:cubicBezTo>
                    <a:lnTo>
                      <a:pt x="197" y="1195"/>
                    </a:lnTo>
                    <a:cubicBezTo>
                      <a:pt x="210" y="1155"/>
                      <a:pt x="210" y="1142"/>
                      <a:pt x="210" y="1116"/>
                    </a:cubicBezTo>
                    <a:lnTo>
                      <a:pt x="210" y="394"/>
                    </a:lnTo>
                    <a:cubicBezTo>
                      <a:pt x="197" y="355"/>
                      <a:pt x="171" y="302"/>
                      <a:pt x="158" y="276"/>
                    </a:cubicBezTo>
                    <a:cubicBezTo>
                      <a:pt x="145" y="263"/>
                      <a:pt x="145" y="237"/>
                      <a:pt x="132" y="237"/>
                    </a:cubicBezTo>
                    <a:cubicBezTo>
                      <a:pt x="158" y="223"/>
                      <a:pt x="171" y="171"/>
                      <a:pt x="171" y="132"/>
                    </a:cubicBezTo>
                    <a:cubicBezTo>
                      <a:pt x="171" y="40"/>
                      <a:pt x="145" y="0"/>
                      <a:pt x="92" y="0"/>
                    </a:cubicBezTo>
                    <a:close/>
                  </a:path>
                </a:pathLst>
              </a:custGeom>
              <a:solidFill>
                <a:srgbClr val="4819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1" name="Google Shape;751;p1"/>
              <p:cNvSpPr/>
              <p:nvPr/>
            </p:nvSpPr>
            <p:spPr>
              <a:xfrm>
                <a:off x="6133118" y="3027940"/>
                <a:ext cx="28472" cy="151887"/>
              </a:xfrm>
              <a:custGeom>
                <a:rect b="b" l="l" r="r" t="t"/>
                <a:pathLst>
                  <a:path extrusionOk="0" h="1195" w="224">
                    <a:moveTo>
                      <a:pt x="92" y="0"/>
                    </a:moveTo>
                    <a:cubicBezTo>
                      <a:pt x="53" y="0"/>
                      <a:pt x="13" y="66"/>
                      <a:pt x="13" y="132"/>
                    </a:cubicBezTo>
                    <a:cubicBezTo>
                      <a:pt x="13" y="171"/>
                      <a:pt x="26" y="223"/>
                      <a:pt x="66" y="237"/>
                    </a:cubicBezTo>
                    <a:cubicBezTo>
                      <a:pt x="26" y="276"/>
                      <a:pt x="0" y="328"/>
                      <a:pt x="0" y="394"/>
                    </a:cubicBezTo>
                    <a:lnTo>
                      <a:pt x="0" y="1116"/>
                    </a:lnTo>
                    <a:cubicBezTo>
                      <a:pt x="0" y="1142"/>
                      <a:pt x="0" y="1168"/>
                      <a:pt x="13" y="1195"/>
                    </a:cubicBezTo>
                    <a:lnTo>
                      <a:pt x="210" y="1195"/>
                    </a:lnTo>
                    <a:cubicBezTo>
                      <a:pt x="223" y="1155"/>
                      <a:pt x="223" y="1142"/>
                      <a:pt x="223" y="1116"/>
                    </a:cubicBezTo>
                    <a:lnTo>
                      <a:pt x="223" y="394"/>
                    </a:lnTo>
                    <a:cubicBezTo>
                      <a:pt x="197" y="355"/>
                      <a:pt x="184" y="302"/>
                      <a:pt x="158" y="276"/>
                    </a:cubicBezTo>
                    <a:cubicBezTo>
                      <a:pt x="144" y="263"/>
                      <a:pt x="144" y="237"/>
                      <a:pt x="131" y="237"/>
                    </a:cubicBezTo>
                    <a:cubicBezTo>
                      <a:pt x="158" y="223"/>
                      <a:pt x="184" y="171"/>
                      <a:pt x="184" y="132"/>
                    </a:cubicBezTo>
                    <a:cubicBezTo>
                      <a:pt x="184" y="40"/>
                      <a:pt x="144" y="0"/>
                      <a:pt x="92" y="0"/>
                    </a:cubicBezTo>
                    <a:close/>
                  </a:path>
                </a:pathLst>
              </a:custGeom>
              <a:solidFill>
                <a:srgbClr val="4819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2" name="Google Shape;752;p1"/>
              <p:cNvSpPr/>
              <p:nvPr/>
            </p:nvSpPr>
            <p:spPr>
              <a:xfrm>
                <a:off x="6209762" y="3027940"/>
                <a:ext cx="26819" cy="151887"/>
              </a:xfrm>
              <a:custGeom>
                <a:rect b="b" l="l" r="r" t="t"/>
                <a:pathLst>
                  <a:path extrusionOk="0" h="1195" w="211">
                    <a:moveTo>
                      <a:pt x="106" y="0"/>
                    </a:moveTo>
                    <a:cubicBezTo>
                      <a:pt x="53" y="0"/>
                      <a:pt x="14" y="66"/>
                      <a:pt x="14" y="132"/>
                    </a:cubicBezTo>
                    <a:cubicBezTo>
                      <a:pt x="14" y="171"/>
                      <a:pt x="40" y="223"/>
                      <a:pt x="66" y="237"/>
                    </a:cubicBezTo>
                    <a:cubicBezTo>
                      <a:pt x="40" y="276"/>
                      <a:pt x="1" y="328"/>
                      <a:pt x="1" y="394"/>
                    </a:cubicBezTo>
                    <a:lnTo>
                      <a:pt x="1" y="1116"/>
                    </a:lnTo>
                    <a:cubicBezTo>
                      <a:pt x="1" y="1142"/>
                      <a:pt x="1" y="1168"/>
                      <a:pt x="14" y="1195"/>
                    </a:cubicBezTo>
                    <a:lnTo>
                      <a:pt x="198" y="1195"/>
                    </a:lnTo>
                    <a:cubicBezTo>
                      <a:pt x="211" y="1155"/>
                      <a:pt x="211" y="1142"/>
                      <a:pt x="211" y="1116"/>
                    </a:cubicBezTo>
                    <a:lnTo>
                      <a:pt x="211" y="394"/>
                    </a:lnTo>
                    <a:cubicBezTo>
                      <a:pt x="198" y="355"/>
                      <a:pt x="185" y="302"/>
                      <a:pt x="158" y="276"/>
                    </a:cubicBezTo>
                    <a:cubicBezTo>
                      <a:pt x="145" y="263"/>
                      <a:pt x="145" y="237"/>
                      <a:pt x="132" y="237"/>
                    </a:cubicBezTo>
                    <a:cubicBezTo>
                      <a:pt x="158" y="223"/>
                      <a:pt x="185" y="171"/>
                      <a:pt x="185" y="132"/>
                    </a:cubicBezTo>
                    <a:cubicBezTo>
                      <a:pt x="185" y="40"/>
                      <a:pt x="145" y="0"/>
                      <a:pt x="106" y="0"/>
                    </a:cubicBezTo>
                    <a:close/>
                  </a:path>
                </a:pathLst>
              </a:custGeom>
              <a:solidFill>
                <a:srgbClr val="4819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3" name="Google Shape;753;p1"/>
              <p:cNvSpPr/>
              <p:nvPr/>
            </p:nvSpPr>
            <p:spPr>
              <a:xfrm>
                <a:off x="6284880" y="3027940"/>
                <a:ext cx="30124" cy="151887"/>
              </a:xfrm>
              <a:custGeom>
                <a:rect b="b" l="l" r="r" t="t"/>
                <a:pathLst>
                  <a:path extrusionOk="0" h="1195" w="237">
                    <a:moveTo>
                      <a:pt x="105" y="0"/>
                    </a:moveTo>
                    <a:cubicBezTo>
                      <a:pt x="53" y="0"/>
                      <a:pt x="13" y="66"/>
                      <a:pt x="13" y="132"/>
                    </a:cubicBezTo>
                    <a:cubicBezTo>
                      <a:pt x="13" y="171"/>
                      <a:pt x="40" y="223"/>
                      <a:pt x="66" y="237"/>
                    </a:cubicBezTo>
                    <a:cubicBezTo>
                      <a:pt x="40" y="276"/>
                      <a:pt x="0" y="328"/>
                      <a:pt x="0" y="394"/>
                    </a:cubicBezTo>
                    <a:lnTo>
                      <a:pt x="0" y="1116"/>
                    </a:lnTo>
                    <a:cubicBezTo>
                      <a:pt x="0" y="1142"/>
                      <a:pt x="0" y="1168"/>
                      <a:pt x="13" y="1195"/>
                    </a:cubicBezTo>
                    <a:lnTo>
                      <a:pt x="210" y="1195"/>
                    </a:lnTo>
                    <a:cubicBezTo>
                      <a:pt x="237" y="1155"/>
                      <a:pt x="237" y="1142"/>
                      <a:pt x="237" y="1116"/>
                    </a:cubicBezTo>
                    <a:lnTo>
                      <a:pt x="237" y="394"/>
                    </a:lnTo>
                    <a:cubicBezTo>
                      <a:pt x="197" y="355"/>
                      <a:pt x="197" y="302"/>
                      <a:pt x="171" y="276"/>
                    </a:cubicBezTo>
                    <a:cubicBezTo>
                      <a:pt x="145" y="263"/>
                      <a:pt x="145" y="237"/>
                      <a:pt x="132" y="237"/>
                    </a:cubicBezTo>
                    <a:cubicBezTo>
                      <a:pt x="171" y="223"/>
                      <a:pt x="184" y="171"/>
                      <a:pt x="184" y="132"/>
                    </a:cubicBezTo>
                    <a:cubicBezTo>
                      <a:pt x="184" y="40"/>
                      <a:pt x="145" y="0"/>
                      <a:pt x="105" y="0"/>
                    </a:cubicBezTo>
                    <a:close/>
                  </a:path>
                </a:pathLst>
              </a:custGeom>
              <a:solidFill>
                <a:srgbClr val="4819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4" name="Google Shape;754;p1"/>
              <p:cNvSpPr/>
              <p:nvPr/>
            </p:nvSpPr>
            <p:spPr>
              <a:xfrm>
                <a:off x="6361651" y="3027940"/>
                <a:ext cx="28472" cy="151887"/>
              </a:xfrm>
              <a:custGeom>
                <a:rect b="b" l="l" r="r" t="t"/>
                <a:pathLst>
                  <a:path extrusionOk="0" h="1195" w="224">
                    <a:moveTo>
                      <a:pt x="105" y="0"/>
                    </a:moveTo>
                    <a:cubicBezTo>
                      <a:pt x="53" y="0"/>
                      <a:pt x="26" y="66"/>
                      <a:pt x="26" y="132"/>
                    </a:cubicBezTo>
                    <a:cubicBezTo>
                      <a:pt x="26" y="171"/>
                      <a:pt x="39" y="223"/>
                      <a:pt x="66" y="237"/>
                    </a:cubicBezTo>
                    <a:cubicBezTo>
                      <a:pt x="39" y="276"/>
                      <a:pt x="0" y="328"/>
                      <a:pt x="0" y="394"/>
                    </a:cubicBezTo>
                    <a:lnTo>
                      <a:pt x="0" y="1116"/>
                    </a:lnTo>
                    <a:cubicBezTo>
                      <a:pt x="0" y="1142"/>
                      <a:pt x="0" y="1168"/>
                      <a:pt x="26" y="1195"/>
                    </a:cubicBezTo>
                    <a:lnTo>
                      <a:pt x="197" y="1195"/>
                    </a:lnTo>
                    <a:cubicBezTo>
                      <a:pt x="223" y="1155"/>
                      <a:pt x="223" y="1142"/>
                      <a:pt x="223" y="1116"/>
                    </a:cubicBezTo>
                    <a:lnTo>
                      <a:pt x="223" y="394"/>
                    </a:lnTo>
                    <a:cubicBezTo>
                      <a:pt x="197" y="355"/>
                      <a:pt x="184" y="302"/>
                      <a:pt x="171" y="276"/>
                    </a:cubicBezTo>
                    <a:cubicBezTo>
                      <a:pt x="158" y="263"/>
                      <a:pt x="158" y="237"/>
                      <a:pt x="131" y="237"/>
                    </a:cubicBezTo>
                    <a:cubicBezTo>
                      <a:pt x="171" y="223"/>
                      <a:pt x="184" y="171"/>
                      <a:pt x="184" y="132"/>
                    </a:cubicBezTo>
                    <a:cubicBezTo>
                      <a:pt x="184" y="40"/>
                      <a:pt x="158" y="0"/>
                      <a:pt x="105" y="0"/>
                    </a:cubicBezTo>
                    <a:close/>
                  </a:path>
                </a:pathLst>
              </a:custGeom>
              <a:solidFill>
                <a:srgbClr val="4819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5" name="Google Shape;755;p1"/>
              <p:cNvSpPr/>
              <p:nvPr/>
            </p:nvSpPr>
            <p:spPr>
              <a:xfrm>
                <a:off x="6439947" y="3027940"/>
                <a:ext cx="26819" cy="151887"/>
              </a:xfrm>
              <a:custGeom>
                <a:rect b="b" l="l" r="r" t="t"/>
                <a:pathLst>
                  <a:path extrusionOk="0" h="1195" w="211">
                    <a:moveTo>
                      <a:pt x="93" y="0"/>
                    </a:moveTo>
                    <a:cubicBezTo>
                      <a:pt x="40" y="0"/>
                      <a:pt x="14" y="66"/>
                      <a:pt x="14" y="132"/>
                    </a:cubicBezTo>
                    <a:cubicBezTo>
                      <a:pt x="14" y="171"/>
                      <a:pt x="27" y="223"/>
                      <a:pt x="66" y="237"/>
                    </a:cubicBezTo>
                    <a:cubicBezTo>
                      <a:pt x="27" y="276"/>
                      <a:pt x="1" y="328"/>
                      <a:pt x="1" y="394"/>
                    </a:cubicBezTo>
                    <a:lnTo>
                      <a:pt x="1" y="1116"/>
                    </a:lnTo>
                    <a:cubicBezTo>
                      <a:pt x="1" y="1142"/>
                      <a:pt x="1" y="1168"/>
                      <a:pt x="14" y="1195"/>
                    </a:cubicBezTo>
                    <a:lnTo>
                      <a:pt x="198" y="1195"/>
                    </a:lnTo>
                    <a:cubicBezTo>
                      <a:pt x="211" y="1155"/>
                      <a:pt x="211" y="1142"/>
                      <a:pt x="211" y="1116"/>
                    </a:cubicBezTo>
                    <a:lnTo>
                      <a:pt x="211" y="394"/>
                    </a:lnTo>
                    <a:cubicBezTo>
                      <a:pt x="198" y="355"/>
                      <a:pt x="171" y="302"/>
                      <a:pt x="158" y="276"/>
                    </a:cubicBezTo>
                    <a:cubicBezTo>
                      <a:pt x="145" y="263"/>
                      <a:pt x="145" y="237"/>
                      <a:pt x="132" y="237"/>
                    </a:cubicBezTo>
                    <a:cubicBezTo>
                      <a:pt x="158" y="223"/>
                      <a:pt x="171" y="171"/>
                      <a:pt x="171" y="132"/>
                    </a:cubicBezTo>
                    <a:cubicBezTo>
                      <a:pt x="171" y="40"/>
                      <a:pt x="145" y="0"/>
                      <a:pt x="93" y="0"/>
                    </a:cubicBezTo>
                    <a:close/>
                  </a:path>
                </a:pathLst>
              </a:custGeom>
              <a:solidFill>
                <a:srgbClr val="4819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6" name="Google Shape;756;p1"/>
              <p:cNvSpPr/>
              <p:nvPr/>
            </p:nvSpPr>
            <p:spPr>
              <a:xfrm>
                <a:off x="6516717" y="3027940"/>
                <a:ext cx="28472" cy="151887"/>
              </a:xfrm>
              <a:custGeom>
                <a:rect b="b" l="l" r="r" t="t"/>
                <a:pathLst>
                  <a:path extrusionOk="0" h="1195" w="224">
                    <a:moveTo>
                      <a:pt x="92" y="0"/>
                    </a:moveTo>
                    <a:cubicBezTo>
                      <a:pt x="53" y="0"/>
                      <a:pt x="14" y="66"/>
                      <a:pt x="14" y="132"/>
                    </a:cubicBezTo>
                    <a:cubicBezTo>
                      <a:pt x="14" y="171"/>
                      <a:pt x="27" y="223"/>
                      <a:pt x="66" y="237"/>
                    </a:cubicBezTo>
                    <a:cubicBezTo>
                      <a:pt x="27" y="276"/>
                      <a:pt x="1" y="328"/>
                      <a:pt x="1" y="394"/>
                    </a:cubicBezTo>
                    <a:lnTo>
                      <a:pt x="1" y="1116"/>
                    </a:lnTo>
                    <a:cubicBezTo>
                      <a:pt x="1" y="1142"/>
                      <a:pt x="1" y="1168"/>
                      <a:pt x="14" y="1195"/>
                    </a:cubicBezTo>
                    <a:lnTo>
                      <a:pt x="211" y="1195"/>
                    </a:lnTo>
                    <a:cubicBezTo>
                      <a:pt x="224" y="1155"/>
                      <a:pt x="224" y="1142"/>
                      <a:pt x="224" y="1116"/>
                    </a:cubicBezTo>
                    <a:lnTo>
                      <a:pt x="224" y="394"/>
                    </a:lnTo>
                    <a:cubicBezTo>
                      <a:pt x="197" y="355"/>
                      <a:pt x="184" y="302"/>
                      <a:pt x="158" y="276"/>
                    </a:cubicBezTo>
                    <a:cubicBezTo>
                      <a:pt x="145" y="263"/>
                      <a:pt x="145" y="237"/>
                      <a:pt x="132" y="237"/>
                    </a:cubicBezTo>
                    <a:cubicBezTo>
                      <a:pt x="158" y="223"/>
                      <a:pt x="184" y="171"/>
                      <a:pt x="184" y="132"/>
                    </a:cubicBezTo>
                    <a:cubicBezTo>
                      <a:pt x="184" y="40"/>
                      <a:pt x="145" y="0"/>
                      <a:pt x="92" y="0"/>
                    </a:cubicBezTo>
                    <a:close/>
                  </a:path>
                </a:pathLst>
              </a:custGeom>
              <a:solidFill>
                <a:srgbClr val="4819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7" name="Google Shape;757;p1"/>
              <p:cNvSpPr/>
              <p:nvPr/>
            </p:nvSpPr>
            <p:spPr>
              <a:xfrm>
                <a:off x="6591836" y="3027940"/>
                <a:ext cx="26819" cy="151887"/>
              </a:xfrm>
              <a:custGeom>
                <a:rect b="b" l="l" r="r" t="t"/>
                <a:pathLst>
                  <a:path extrusionOk="0" h="1195" w="211">
                    <a:moveTo>
                      <a:pt x="92" y="0"/>
                    </a:moveTo>
                    <a:cubicBezTo>
                      <a:pt x="53" y="0"/>
                      <a:pt x="13" y="66"/>
                      <a:pt x="13" y="132"/>
                    </a:cubicBezTo>
                    <a:cubicBezTo>
                      <a:pt x="13" y="171"/>
                      <a:pt x="26" y="223"/>
                      <a:pt x="66" y="237"/>
                    </a:cubicBezTo>
                    <a:cubicBezTo>
                      <a:pt x="26" y="276"/>
                      <a:pt x="0" y="328"/>
                      <a:pt x="0" y="394"/>
                    </a:cubicBezTo>
                    <a:lnTo>
                      <a:pt x="0" y="1116"/>
                    </a:lnTo>
                    <a:cubicBezTo>
                      <a:pt x="0" y="1142"/>
                      <a:pt x="0" y="1168"/>
                      <a:pt x="13" y="1195"/>
                    </a:cubicBezTo>
                    <a:lnTo>
                      <a:pt x="197" y="1195"/>
                    </a:lnTo>
                    <a:cubicBezTo>
                      <a:pt x="210" y="1155"/>
                      <a:pt x="210" y="1142"/>
                      <a:pt x="210" y="1116"/>
                    </a:cubicBezTo>
                    <a:lnTo>
                      <a:pt x="210" y="394"/>
                    </a:lnTo>
                    <a:cubicBezTo>
                      <a:pt x="197" y="355"/>
                      <a:pt x="197" y="302"/>
                      <a:pt x="158" y="276"/>
                    </a:cubicBezTo>
                    <a:cubicBezTo>
                      <a:pt x="145" y="263"/>
                      <a:pt x="145" y="237"/>
                      <a:pt x="131" y="237"/>
                    </a:cubicBezTo>
                    <a:cubicBezTo>
                      <a:pt x="158" y="223"/>
                      <a:pt x="184" y="171"/>
                      <a:pt x="184" y="132"/>
                    </a:cubicBezTo>
                    <a:cubicBezTo>
                      <a:pt x="184" y="40"/>
                      <a:pt x="145" y="0"/>
                      <a:pt x="92" y="0"/>
                    </a:cubicBezTo>
                    <a:close/>
                  </a:path>
                </a:pathLst>
              </a:custGeom>
              <a:solidFill>
                <a:srgbClr val="4819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8" name="Google Shape;758;p1"/>
              <p:cNvSpPr/>
              <p:nvPr/>
            </p:nvSpPr>
            <p:spPr>
              <a:xfrm>
                <a:off x="6668479" y="3027940"/>
                <a:ext cx="26819" cy="151887"/>
              </a:xfrm>
              <a:custGeom>
                <a:rect b="b" l="l" r="r" t="t"/>
                <a:pathLst>
                  <a:path extrusionOk="0" h="1195" w="211">
                    <a:moveTo>
                      <a:pt x="106" y="0"/>
                    </a:moveTo>
                    <a:cubicBezTo>
                      <a:pt x="53" y="0"/>
                      <a:pt x="14" y="66"/>
                      <a:pt x="14" y="132"/>
                    </a:cubicBezTo>
                    <a:cubicBezTo>
                      <a:pt x="14" y="171"/>
                      <a:pt x="40" y="223"/>
                      <a:pt x="66" y="237"/>
                    </a:cubicBezTo>
                    <a:cubicBezTo>
                      <a:pt x="40" y="276"/>
                      <a:pt x="1" y="328"/>
                      <a:pt x="1" y="394"/>
                    </a:cubicBezTo>
                    <a:lnTo>
                      <a:pt x="1" y="1116"/>
                    </a:lnTo>
                    <a:cubicBezTo>
                      <a:pt x="1" y="1142"/>
                      <a:pt x="1" y="1168"/>
                      <a:pt x="14" y="1195"/>
                    </a:cubicBezTo>
                    <a:lnTo>
                      <a:pt x="198" y="1195"/>
                    </a:lnTo>
                    <a:cubicBezTo>
                      <a:pt x="211" y="1155"/>
                      <a:pt x="211" y="1142"/>
                      <a:pt x="211" y="1116"/>
                    </a:cubicBezTo>
                    <a:lnTo>
                      <a:pt x="211" y="394"/>
                    </a:lnTo>
                    <a:cubicBezTo>
                      <a:pt x="198" y="355"/>
                      <a:pt x="185" y="302"/>
                      <a:pt x="171" y="276"/>
                    </a:cubicBezTo>
                    <a:cubicBezTo>
                      <a:pt x="145" y="263"/>
                      <a:pt x="145" y="237"/>
                      <a:pt x="132" y="237"/>
                    </a:cubicBezTo>
                    <a:cubicBezTo>
                      <a:pt x="171" y="223"/>
                      <a:pt x="185" y="171"/>
                      <a:pt x="185" y="132"/>
                    </a:cubicBezTo>
                    <a:cubicBezTo>
                      <a:pt x="185" y="40"/>
                      <a:pt x="145" y="0"/>
                      <a:pt x="106" y="0"/>
                    </a:cubicBezTo>
                    <a:close/>
                  </a:path>
                </a:pathLst>
              </a:custGeom>
              <a:solidFill>
                <a:srgbClr val="4819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9" name="Google Shape;759;p1"/>
              <p:cNvSpPr/>
              <p:nvPr/>
            </p:nvSpPr>
            <p:spPr>
              <a:xfrm>
                <a:off x="6745250" y="3027940"/>
                <a:ext cx="28472" cy="151887"/>
              </a:xfrm>
              <a:custGeom>
                <a:rect b="b" l="l" r="r" t="t"/>
                <a:pathLst>
                  <a:path extrusionOk="0" h="1195" w="224">
                    <a:moveTo>
                      <a:pt x="106" y="0"/>
                    </a:moveTo>
                    <a:cubicBezTo>
                      <a:pt x="53" y="0"/>
                      <a:pt x="27" y="66"/>
                      <a:pt x="27" y="132"/>
                    </a:cubicBezTo>
                    <a:cubicBezTo>
                      <a:pt x="27" y="171"/>
                      <a:pt x="40" y="223"/>
                      <a:pt x="66" y="237"/>
                    </a:cubicBezTo>
                    <a:cubicBezTo>
                      <a:pt x="40" y="276"/>
                      <a:pt x="1" y="328"/>
                      <a:pt x="1" y="394"/>
                    </a:cubicBezTo>
                    <a:lnTo>
                      <a:pt x="1" y="1116"/>
                    </a:lnTo>
                    <a:cubicBezTo>
                      <a:pt x="1" y="1142"/>
                      <a:pt x="1" y="1168"/>
                      <a:pt x="27" y="1195"/>
                    </a:cubicBezTo>
                    <a:lnTo>
                      <a:pt x="197" y="1195"/>
                    </a:lnTo>
                    <a:cubicBezTo>
                      <a:pt x="224" y="1155"/>
                      <a:pt x="224" y="1142"/>
                      <a:pt x="224" y="1116"/>
                    </a:cubicBezTo>
                    <a:lnTo>
                      <a:pt x="224" y="394"/>
                    </a:lnTo>
                    <a:cubicBezTo>
                      <a:pt x="197" y="355"/>
                      <a:pt x="184" y="302"/>
                      <a:pt x="171" y="276"/>
                    </a:cubicBezTo>
                    <a:cubicBezTo>
                      <a:pt x="158" y="263"/>
                      <a:pt x="158" y="237"/>
                      <a:pt x="132" y="237"/>
                    </a:cubicBezTo>
                    <a:cubicBezTo>
                      <a:pt x="171" y="223"/>
                      <a:pt x="184" y="171"/>
                      <a:pt x="184" y="132"/>
                    </a:cubicBezTo>
                    <a:cubicBezTo>
                      <a:pt x="184" y="40"/>
                      <a:pt x="158" y="0"/>
                      <a:pt x="106" y="0"/>
                    </a:cubicBezTo>
                    <a:close/>
                  </a:path>
                </a:pathLst>
              </a:custGeom>
              <a:solidFill>
                <a:srgbClr val="4819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0" name="Google Shape;760;p1"/>
              <p:cNvSpPr/>
              <p:nvPr/>
            </p:nvSpPr>
            <p:spPr>
              <a:xfrm>
                <a:off x="6823673" y="3027940"/>
                <a:ext cx="26819" cy="151887"/>
              </a:xfrm>
              <a:custGeom>
                <a:rect b="b" l="l" r="r" t="t"/>
                <a:pathLst>
                  <a:path extrusionOk="0" h="1195" w="211">
                    <a:moveTo>
                      <a:pt x="92" y="0"/>
                    </a:moveTo>
                    <a:cubicBezTo>
                      <a:pt x="40" y="0"/>
                      <a:pt x="14" y="66"/>
                      <a:pt x="14" y="132"/>
                    </a:cubicBezTo>
                    <a:cubicBezTo>
                      <a:pt x="14" y="171"/>
                      <a:pt x="27" y="223"/>
                      <a:pt x="66" y="237"/>
                    </a:cubicBezTo>
                    <a:cubicBezTo>
                      <a:pt x="27" y="276"/>
                      <a:pt x="0" y="328"/>
                      <a:pt x="0" y="394"/>
                    </a:cubicBezTo>
                    <a:lnTo>
                      <a:pt x="0" y="1116"/>
                    </a:lnTo>
                    <a:cubicBezTo>
                      <a:pt x="0" y="1142"/>
                      <a:pt x="0" y="1168"/>
                      <a:pt x="14" y="1195"/>
                    </a:cubicBezTo>
                    <a:lnTo>
                      <a:pt x="197" y="1195"/>
                    </a:lnTo>
                    <a:cubicBezTo>
                      <a:pt x="210" y="1155"/>
                      <a:pt x="210" y="1142"/>
                      <a:pt x="210" y="1116"/>
                    </a:cubicBezTo>
                    <a:lnTo>
                      <a:pt x="210" y="394"/>
                    </a:lnTo>
                    <a:cubicBezTo>
                      <a:pt x="171" y="355"/>
                      <a:pt x="171" y="302"/>
                      <a:pt x="158" y="276"/>
                    </a:cubicBezTo>
                    <a:cubicBezTo>
                      <a:pt x="145" y="263"/>
                      <a:pt x="145" y="237"/>
                      <a:pt x="132" y="237"/>
                    </a:cubicBezTo>
                    <a:cubicBezTo>
                      <a:pt x="158" y="223"/>
                      <a:pt x="171" y="171"/>
                      <a:pt x="171" y="132"/>
                    </a:cubicBezTo>
                    <a:cubicBezTo>
                      <a:pt x="171" y="40"/>
                      <a:pt x="145" y="0"/>
                      <a:pt x="92" y="0"/>
                    </a:cubicBezTo>
                    <a:close/>
                  </a:path>
                </a:pathLst>
              </a:custGeom>
              <a:solidFill>
                <a:srgbClr val="4819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1" name="Google Shape;761;p1"/>
              <p:cNvSpPr/>
              <p:nvPr/>
            </p:nvSpPr>
            <p:spPr>
              <a:xfrm>
                <a:off x="6898664" y="3027940"/>
                <a:ext cx="26819" cy="151887"/>
              </a:xfrm>
              <a:custGeom>
                <a:rect b="b" l="l" r="r" t="t"/>
                <a:pathLst>
                  <a:path extrusionOk="0" h="1195" w="211">
                    <a:moveTo>
                      <a:pt x="93" y="0"/>
                    </a:moveTo>
                    <a:cubicBezTo>
                      <a:pt x="40" y="0"/>
                      <a:pt x="14" y="66"/>
                      <a:pt x="14" y="132"/>
                    </a:cubicBezTo>
                    <a:cubicBezTo>
                      <a:pt x="14" y="171"/>
                      <a:pt x="27" y="223"/>
                      <a:pt x="67" y="237"/>
                    </a:cubicBezTo>
                    <a:cubicBezTo>
                      <a:pt x="27" y="276"/>
                      <a:pt x="1" y="328"/>
                      <a:pt x="1" y="394"/>
                    </a:cubicBezTo>
                    <a:lnTo>
                      <a:pt x="1" y="1116"/>
                    </a:lnTo>
                    <a:cubicBezTo>
                      <a:pt x="1" y="1142"/>
                      <a:pt x="1" y="1168"/>
                      <a:pt x="14" y="1195"/>
                    </a:cubicBezTo>
                    <a:lnTo>
                      <a:pt x="198" y="1195"/>
                    </a:lnTo>
                    <a:cubicBezTo>
                      <a:pt x="211" y="1155"/>
                      <a:pt x="211" y="1142"/>
                      <a:pt x="211" y="1116"/>
                    </a:cubicBezTo>
                    <a:lnTo>
                      <a:pt x="211" y="394"/>
                    </a:lnTo>
                    <a:cubicBezTo>
                      <a:pt x="198" y="355"/>
                      <a:pt x="198" y="302"/>
                      <a:pt x="158" y="276"/>
                    </a:cubicBezTo>
                    <a:cubicBezTo>
                      <a:pt x="145" y="263"/>
                      <a:pt x="145" y="237"/>
                      <a:pt x="132" y="237"/>
                    </a:cubicBezTo>
                    <a:cubicBezTo>
                      <a:pt x="158" y="223"/>
                      <a:pt x="172" y="171"/>
                      <a:pt x="172" y="132"/>
                    </a:cubicBezTo>
                    <a:cubicBezTo>
                      <a:pt x="172" y="40"/>
                      <a:pt x="145" y="0"/>
                      <a:pt x="93" y="0"/>
                    </a:cubicBezTo>
                    <a:close/>
                  </a:path>
                </a:pathLst>
              </a:custGeom>
              <a:solidFill>
                <a:srgbClr val="4819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2" name="Google Shape;762;p1"/>
              <p:cNvSpPr/>
              <p:nvPr/>
            </p:nvSpPr>
            <p:spPr>
              <a:xfrm>
                <a:off x="6975435" y="3027940"/>
                <a:ext cx="26819" cy="151887"/>
              </a:xfrm>
              <a:custGeom>
                <a:rect b="b" l="l" r="r" t="t"/>
                <a:pathLst>
                  <a:path extrusionOk="0" h="1195" w="211">
                    <a:moveTo>
                      <a:pt x="93" y="0"/>
                    </a:moveTo>
                    <a:cubicBezTo>
                      <a:pt x="53" y="0"/>
                      <a:pt x="14" y="66"/>
                      <a:pt x="14" y="132"/>
                    </a:cubicBezTo>
                    <a:cubicBezTo>
                      <a:pt x="14" y="171"/>
                      <a:pt x="27" y="223"/>
                      <a:pt x="66" y="237"/>
                    </a:cubicBezTo>
                    <a:cubicBezTo>
                      <a:pt x="27" y="276"/>
                      <a:pt x="1" y="328"/>
                      <a:pt x="1" y="394"/>
                    </a:cubicBezTo>
                    <a:lnTo>
                      <a:pt x="1" y="1116"/>
                    </a:lnTo>
                    <a:cubicBezTo>
                      <a:pt x="1" y="1142"/>
                      <a:pt x="1" y="1168"/>
                      <a:pt x="14" y="1195"/>
                    </a:cubicBezTo>
                    <a:lnTo>
                      <a:pt x="198" y="1195"/>
                    </a:lnTo>
                    <a:cubicBezTo>
                      <a:pt x="211" y="1155"/>
                      <a:pt x="211" y="1142"/>
                      <a:pt x="211" y="1116"/>
                    </a:cubicBezTo>
                    <a:lnTo>
                      <a:pt x="211" y="394"/>
                    </a:lnTo>
                    <a:cubicBezTo>
                      <a:pt x="198" y="355"/>
                      <a:pt x="184" y="302"/>
                      <a:pt x="158" y="276"/>
                    </a:cubicBezTo>
                    <a:cubicBezTo>
                      <a:pt x="145" y="263"/>
                      <a:pt x="145" y="237"/>
                      <a:pt x="132" y="237"/>
                    </a:cubicBezTo>
                    <a:cubicBezTo>
                      <a:pt x="158" y="223"/>
                      <a:pt x="184" y="171"/>
                      <a:pt x="184" y="132"/>
                    </a:cubicBezTo>
                    <a:cubicBezTo>
                      <a:pt x="184" y="40"/>
                      <a:pt x="145" y="0"/>
                      <a:pt x="93" y="0"/>
                    </a:cubicBezTo>
                    <a:close/>
                  </a:path>
                </a:pathLst>
              </a:custGeom>
              <a:solidFill>
                <a:srgbClr val="4819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3" name="Google Shape;763;p1"/>
              <p:cNvSpPr/>
              <p:nvPr/>
            </p:nvSpPr>
            <p:spPr>
              <a:xfrm>
                <a:off x="7052206" y="3027940"/>
                <a:ext cx="30124" cy="151887"/>
              </a:xfrm>
              <a:custGeom>
                <a:rect b="b" l="l" r="r" t="t"/>
                <a:pathLst>
                  <a:path extrusionOk="0" h="1195" w="237">
                    <a:moveTo>
                      <a:pt x="105" y="0"/>
                    </a:moveTo>
                    <a:cubicBezTo>
                      <a:pt x="53" y="0"/>
                      <a:pt x="13" y="66"/>
                      <a:pt x="13" y="132"/>
                    </a:cubicBezTo>
                    <a:cubicBezTo>
                      <a:pt x="13" y="171"/>
                      <a:pt x="40" y="223"/>
                      <a:pt x="66" y="237"/>
                    </a:cubicBezTo>
                    <a:cubicBezTo>
                      <a:pt x="40" y="276"/>
                      <a:pt x="0" y="328"/>
                      <a:pt x="0" y="394"/>
                    </a:cubicBezTo>
                    <a:lnTo>
                      <a:pt x="0" y="1116"/>
                    </a:lnTo>
                    <a:cubicBezTo>
                      <a:pt x="0" y="1142"/>
                      <a:pt x="0" y="1168"/>
                      <a:pt x="13" y="1195"/>
                    </a:cubicBezTo>
                    <a:lnTo>
                      <a:pt x="210" y="1195"/>
                    </a:lnTo>
                    <a:cubicBezTo>
                      <a:pt x="237" y="1155"/>
                      <a:pt x="237" y="1142"/>
                      <a:pt x="237" y="1116"/>
                    </a:cubicBezTo>
                    <a:lnTo>
                      <a:pt x="237" y="394"/>
                    </a:lnTo>
                    <a:cubicBezTo>
                      <a:pt x="197" y="355"/>
                      <a:pt x="184" y="302"/>
                      <a:pt x="171" y="276"/>
                    </a:cubicBezTo>
                    <a:cubicBezTo>
                      <a:pt x="145" y="263"/>
                      <a:pt x="145" y="237"/>
                      <a:pt x="132" y="237"/>
                    </a:cubicBezTo>
                    <a:cubicBezTo>
                      <a:pt x="171" y="223"/>
                      <a:pt x="184" y="171"/>
                      <a:pt x="184" y="132"/>
                    </a:cubicBezTo>
                    <a:cubicBezTo>
                      <a:pt x="184" y="40"/>
                      <a:pt x="145" y="0"/>
                      <a:pt x="105" y="0"/>
                    </a:cubicBezTo>
                    <a:close/>
                  </a:path>
                </a:pathLst>
              </a:custGeom>
              <a:solidFill>
                <a:srgbClr val="4819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4" name="Google Shape;764;p1"/>
              <p:cNvSpPr/>
              <p:nvPr/>
            </p:nvSpPr>
            <p:spPr>
              <a:xfrm>
                <a:off x="7127197" y="3027940"/>
                <a:ext cx="30251" cy="151887"/>
              </a:xfrm>
              <a:custGeom>
                <a:rect b="b" l="l" r="r" t="t"/>
                <a:pathLst>
                  <a:path extrusionOk="0" h="1195" w="238">
                    <a:moveTo>
                      <a:pt x="106" y="0"/>
                    </a:moveTo>
                    <a:cubicBezTo>
                      <a:pt x="53" y="0"/>
                      <a:pt x="14" y="66"/>
                      <a:pt x="14" y="132"/>
                    </a:cubicBezTo>
                    <a:cubicBezTo>
                      <a:pt x="14" y="171"/>
                      <a:pt x="40" y="223"/>
                      <a:pt x="67" y="237"/>
                    </a:cubicBezTo>
                    <a:cubicBezTo>
                      <a:pt x="40" y="276"/>
                      <a:pt x="1" y="328"/>
                      <a:pt x="1" y="394"/>
                    </a:cubicBezTo>
                    <a:lnTo>
                      <a:pt x="1" y="1116"/>
                    </a:lnTo>
                    <a:cubicBezTo>
                      <a:pt x="1" y="1142"/>
                      <a:pt x="1" y="1168"/>
                      <a:pt x="14" y="1195"/>
                    </a:cubicBezTo>
                    <a:lnTo>
                      <a:pt x="211" y="1195"/>
                    </a:lnTo>
                    <a:cubicBezTo>
                      <a:pt x="237" y="1155"/>
                      <a:pt x="237" y="1142"/>
                      <a:pt x="237" y="1116"/>
                    </a:cubicBezTo>
                    <a:lnTo>
                      <a:pt x="237" y="394"/>
                    </a:lnTo>
                    <a:cubicBezTo>
                      <a:pt x="198" y="355"/>
                      <a:pt x="198" y="302"/>
                      <a:pt x="172" y="276"/>
                    </a:cubicBezTo>
                    <a:cubicBezTo>
                      <a:pt x="145" y="263"/>
                      <a:pt x="145" y="237"/>
                      <a:pt x="132" y="237"/>
                    </a:cubicBezTo>
                    <a:cubicBezTo>
                      <a:pt x="172" y="223"/>
                      <a:pt x="185" y="171"/>
                      <a:pt x="185" y="132"/>
                    </a:cubicBezTo>
                    <a:cubicBezTo>
                      <a:pt x="185" y="40"/>
                      <a:pt x="145" y="0"/>
                      <a:pt x="106" y="0"/>
                    </a:cubicBezTo>
                    <a:close/>
                  </a:path>
                </a:pathLst>
              </a:custGeom>
              <a:solidFill>
                <a:srgbClr val="4819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5" name="Google Shape;765;p1"/>
              <p:cNvSpPr/>
              <p:nvPr/>
            </p:nvSpPr>
            <p:spPr>
              <a:xfrm>
                <a:off x="7203968" y="3027940"/>
                <a:ext cx="30124" cy="151887"/>
              </a:xfrm>
              <a:custGeom>
                <a:rect b="b" l="l" r="r" t="t"/>
                <a:pathLst>
                  <a:path extrusionOk="0" h="1195" w="237">
                    <a:moveTo>
                      <a:pt x="106" y="0"/>
                    </a:moveTo>
                    <a:cubicBezTo>
                      <a:pt x="53" y="0"/>
                      <a:pt x="27" y="66"/>
                      <a:pt x="27" y="132"/>
                    </a:cubicBezTo>
                    <a:cubicBezTo>
                      <a:pt x="27" y="171"/>
                      <a:pt x="40" y="223"/>
                      <a:pt x="66" y="237"/>
                    </a:cubicBezTo>
                    <a:cubicBezTo>
                      <a:pt x="40" y="276"/>
                      <a:pt x="1" y="328"/>
                      <a:pt x="1" y="394"/>
                    </a:cubicBezTo>
                    <a:lnTo>
                      <a:pt x="1" y="1116"/>
                    </a:lnTo>
                    <a:cubicBezTo>
                      <a:pt x="1" y="1142"/>
                      <a:pt x="1" y="1168"/>
                      <a:pt x="27" y="1195"/>
                    </a:cubicBezTo>
                    <a:lnTo>
                      <a:pt x="224" y="1195"/>
                    </a:lnTo>
                    <a:cubicBezTo>
                      <a:pt x="237" y="1155"/>
                      <a:pt x="237" y="1142"/>
                      <a:pt x="237" y="1116"/>
                    </a:cubicBezTo>
                    <a:lnTo>
                      <a:pt x="237" y="394"/>
                    </a:lnTo>
                    <a:cubicBezTo>
                      <a:pt x="197" y="355"/>
                      <a:pt x="184" y="302"/>
                      <a:pt x="171" y="276"/>
                    </a:cubicBezTo>
                    <a:cubicBezTo>
                      <a:pt x="158" y="263"/>
                      <a:pt x="158" y="237"/>
                      <a:pt x="132" y="237"/>
                    </a:cubicBezTo>
                    <a:cubicBezTo>
                      <a:pt x="171" y="223"/>
                      <a:pt x="184" y="171"/>
                      <a:pt x="184" y="132"/>
                    </a:cubicBezTo>
                    <a:cubicBezTo>
                      <a:pt x="184" y="40"/>
                      <a:pt x="158" y="0"/>
                      <a:pt x="106" y="0"/>
                    </a:cubicBezTo>
                    <a:close/>
                  </a:path>
                </a:pathLst>
              </a:custGeom>
              <a:solidFill>
                <a:srgbClr val="4819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6" name="Google Shape;766;p1"/>
              <p:cNvSpPr/>
              <p:nvPr/>
            </p:nvSpPr>
            <p:spPr>
              <a:xfrm>
                <a:off x="7282391" y="3027940"/>
                <a:ext cx="26819" cy="151887"/>
              </a:xfrm>
              <a:custGeom>
                <a:rect b="b" l="l" r="r" t="t"/>
                <a:pathLst>
                  <a:path extrusionOk="0" h="1195" w="211">
                    <a:moveTo>
                      <a:pt x="92" y="0"/>
                    </a:moveTo>
                    <a:cubicBezTo>
                      <a:pt x="40" y="0"/>
                      <a:pt x="14" y="66"/>
                      <a:pt x="14" y="132"/>
                    </a:cubicBezTo>
                    <a:cubicBezTo>
                      <a:pt x="14" y="171"/>
                      <a:pt x="27" y="223"/>
                      <a:pt x="66" y="237"/>
                    </a:cubicBezTo>
                    <a:cubicBezTo>
                      <a:pt x="27" y="276"/>
                      <a:pt x="0" y="328"/>
                      <a:pt x="0" y="394"/>
                    </a:cubicBezTo>
                    <a:lnTo>
                      <a:pt x="0" y="1116"/>
                    </a:lnTo>
                    <a:cubicBezTo>
                      <a:pt x="0" y="1142"/>
                      <a:pt x="0" y="1168"/>
                      <a:pt x="14" y="1195"/>
                    </a:cubicBezTo>
                    <a:lnTo>
                      <a:pt x="197" y="1195"/>
                    </a:lnTo>
                    <a:cubicBezTo>
                      <a:pt x="210" y="1155"/>
                      <a:pt x="210" y="1142"/>
                      <a:pt x="210" y="1116"/>
                    </a:cubicBezTo>
                    <a:lnTo>
                      <a:pt x="210" y="394"/>
                    </a:lnTo>
                    <a:cubicBezTo>
                      <a:pt x="197" y="355"/>
                      <a:pt x="171" y="302"/>
                      <a:pt x="158" y="276"/>
                    </a:cubicBezTo>
                    <a:cubicBezTo>
                      <a:pt x="145" y="263"/>
                      <a:pt x="145" y="237"/>
                      <a:pt x="132" y="237"/>
                    </a:cubicBezTo>
                    <a:cubicBezTo>
                      <a:pt x="158" y="223"/>
                      <a:pt x="171" y="171"/>
                      <a:pt x="171" y="132"/>
                    </a:cubicBezTo>
                    <a:cubicBezTo>
                      <a:pt x="171" y="40"/>
                      <a:pt x="145" y="0"/>
                      <a:pt x="92" y="0"/>
                    </a:cubicBezTo>
                    <a:close/>
                  </a:path>
                </a:pathLst>
              </a:custGeom>
              <a:solidFill>
                <a:srgbClr val="4819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7" name="Google Shape;767;p1"/>
              <p:cNvSpPr/>
              <p:nvPr/>
            </p:nvSpPr>
            <p:spPr>
              <a:xfrm>
                <a:off x="7359162" y="3027940"/>
                <a:ext cx="28472" cy="151887"/>
              </a:xfrm>
              <a:custGeom>
                <a:rect b="b" l="l" r="r" t="t"/>
                <a:pathLst>
                  <a:path extrusionOk="0" h="1195" w="224">
                    <a:moveTo>
                      <a:pt x="92" y="0"/>
                    </a:moveTo>
                    <a:cubicBezTo>
                      <a:pt x="53" y="0"/>
                      <a:pt x="13" y="66"/>
                      <a:pt x="13" y="132"/>
                    </a:cubicBezTo>
                    <a:cubicBezTo>
                      <a:pt x="13" y="171"/>
                      <a:pt x="26" y="223"/>
                      <a:pt x="66" y="237"/>
                    </a:cubicBezTo>
                    <a:cubicBezTo>
                      <a:pt x="26" y="276"/>
                      <a:pt x="0" y="328"/>
                      <a:pt x="0" y="394"/>
                    </a:cubicBezTo>
                    <a:lnTo>
                      <a:pt x="0" y="1116"/>
                    </a:lnTo>
                    <a:cubicBezTo>
                      <a:pt x="0" y="1142"/>
                      <a:pt x="0" y="1168"/>
                      <a:pt x="13" y="1195"/>
                    </a:cubicBezTo>
                    <a:lnTo>
                      <a:pt x="210" y="1195"/>
                    </a:lnTo>
                    <a:cubicBezTo>
                      <a:pt x="223" y="1155"/>
                      <a:pt x="223" y="1142"/>
                      <a:pt x="223" y="1116"/>
                    </a:cubicBezTo>
                    <a:lnTo>
                      <a:pt x="223" y="394"/>
                    </a:lnTo>
                    <a:cubicBezTo>
                      <a:pt x="197" y="355"/>
                      <a:pt x="184" y="302"/>
                      <a:pt x="158" y="276"/>
                    </a:cubicBezTo>
                    <a:cubicBezTo>
                      <a:pt x="145" y="263"/>
                      <a:pt x="145" y="237"/>
                      <a:pt x="131" y="237"/>
                    </a:cubicBezTo>
                    <a:cubicBezTo>
                      <a:pt x="158" y="223"/>
                      <a:pt x="184" y="171"/>
                      <a:pt x="184" y="132"/>
                    </a:cubicBezTo>
                    <a:cubicBezTo>
                      <a:pt x="184" y="40"/>
                      <a:pt x="145" y="0"/>
                      <a:pt x="92" y="0"/>
                    </a:cubicBezTo>
                    <a:close/>
                  </a:path>
                </a:pathLst>
              </a:custGeom>
              <a:solidFill>
                <a:srgbClr val="4819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8" name="Google Shape;768;p1"/>
              <p:cNvSpPr/>
              <p:nvPr/>
            </p:nvSpPr>
            <p:spPr>
              <a:xfrm>
                <a:off x="7434153" y="3027940"/>
                <a:ext cx="28472" cy="151887"/>
              </a:xfrm>
              <a:custGeom>
                <a:rect b="b" l="l" r="r" t="t"/>
                <a:pathLst>
                  <a:path extrusionOk="0" h="1195" w="224">
                    <a:moveTo>
                      <a:pt x="93" y="0"/>
                    </a:moveTo>
                    <a:cubicBezTo>
                      <a:pt x="53" y="0"/>
                      <a:pt x="14" y="66"/>
                      <a:pt x="14" y="132"/>
                    </a:cubicBezTo>
                    <a:cubicBezTo>
                      <a:pt x="14" y="171"/>
                      <a:pt x="27" y="223"/>
                      <a:pt x="66" y="237"/>
                    </a:cubicBezTo>
                    <a:cubicBezTo>
                      <a:pt x="27" y="276"/>
                      <a:pt x="1" y="328"/>
                      <a:pt x="1" y="394"/>
                    </a:cubicBezTo>
                    <a:lnTo>
                      <a:pt x="1" y="1116"/>
                    </a:lnTo>
                    <a:cubicBezTo>
                      <a:pt x="1" y="1142"/>
                      <a:pt x="1" y="1168"/>
                      <a:pt x="14" y="1195"/>
                    </a:cubicBezTo>
                    <a:lnTo>
                      <a:pt x="211" y="1195"/>
                    </a:lnTo>
                    <a:cubicBezTo>
                      <a:pt x="224" y="1155"/>
                      <a:pt x="224" y="1142"/>
                      <a:pt x="224" y="1116"/>
                    </a:cubicBezTo>
                    <a:lnTo>
                      <a:pt x="224" y="394"/>
                    </a:lnTo>
                    <a:cubicBezTo>
                      <a:pt x="198" y="355"/>
                      <a:pt x="198" y="302"/>
                      <a:pt x="158" y="276"/>
                    </a:cubicBezTo>
                    <a:cubicBezTo>
                      <a:pt x="145" y="263"/>
                      <a:pt x="145" y="237"/>
                      <a:pt x="132" y="237"/>
                    </a:cubicBezTo>
                    <a:cubicBezTo>
                      <a:pt x="158" y="223"/>
                      <a:pt x="184" y="171"/>
                      <a:pt x="184" y="132"/>
                    </a:cubicBezTo>
                    <a:cubicBezTo>
                      <a:pt x="184" y="40"/>
                      <a:pt x="145" y="0"/>
                      <a:pt x="93" y="0"/>
                    </a:cubicBezTo>
                    <a:close/>
                  </a:path>
                </a:pathLst>
              </a:custGeom>
              <a:solidFill>
                <a:srgbClr val="4819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9" name="Google Shape;769;p1"/>
              <p:cNvSpPr/>
              <p:nvPr/>
            </p:nvSpPr>
            <p:spPr>
              <a:xfrm>
                <a:off x="7510923" y="3027940"/>
                <a:ext cx="26819" cy="151887"/>
              </a:xfrm>
              <a:custGeom>
                <a:rect b="b" l="l" r="r" t="t"/>
                <a:pathLst>
                  <a:path extrusionOk="0" h="1195" w="211">
                    <a:moveTo>
                      <a:pt x="105" y="0"/>
                    </a:moveTo>
                    <a:cubicBezTo>
                      <a:pt x="53" y="0"/>
                      <a:pt x="14" y="66"/>
                      <a:pt x="14" y="132"/>
                    </a:cubicBezTo>
                    <a:cubicBezTo>
                      <a:pt x="14" y="171"/>
                      <a:pt x="40" y="223"/>
                      <a:pt x="66" y="237"/>
                    </a:cubicBezTo>
                    <a:cubicBezTo>
                      <a:pt x="40" y="276"/>
                      <a:pt x="0" y="328"/>
                      <a:pt x="0" y="394"/>
                    </a:cubicBezTo>
                    <a:lnTo>
                      <a:pt x="0" y="1116"/>
                    </a:lnTo>
                    <a:cubicBezTo>
                      <a:pt x="0" y="1142"/>
                      <a:pt x="0" y="1168"/>
                      <a:pt x="14" y="1195"/>
                    </a:cubicBezTo>
                    <a:lnTo>
                      <a:pt x="197" y="1195"/>
                    </a:lnTo>
                    <a:cubicBezTo>
                      <a:pt x="210" y="1155"/>
                      <a:pt x="210" y="1142"/>
                      <a:pt x="210" y="1116"/>
                    </a:cubicBezTo>
                    <a:lnTo>
                      <a:pt x="210" y="394"/>
                    </a:lnTo>
                    <a:cubicBezTo>
                      <a:pt x="197" y="355"/>
                      <a:pt x="184" y="302"/>
                      <a:pt x="171" y="276"/>
                    </a:cubicBezTo>
                    <a:cubicBezTo>
                      <a:pt x="145" y="263"/>
                      <a:pt x="145" y="237"/>
                      <a:pt x="132" y="237"/>
                    </a:cubicBezTo>
                    <a:cubicBezTo>
                      <a:pt x="171" y="223"/>
                      <a:pt x="184" y="171"/>
                      <a:pt x="184" y="132"/>
                    </a:cubicBezTo>
                    <a:cubicBezTo>
                      <a:pt x="184" y="40"/>
                      <a:pt x="145" y="0"/>
                      <a:pt x="105" y="0"/>
                    </a:cubicBezTo>
                    <a:close/>
                  </a:path>
                </a:pathLst>
              </a:custGeom>
              <a:solidFill>
                <a:srgbClr val="4819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0" name="Google Shape;770;p1"/>
              <p:cNvSpPr/>
              <p:nvPr/>
            </p:nvSpPr>
            <p:spPr>
              <a:xfrm>
                <a:off x="7587694" y="3027940"/>
                <a:ext cx="30124" cy="151887"/>
              </a:xfrm>
              <a:custGeom>
                <a:rect b="b" l="l" r="r" t="t"/>
                <a:pathLst>
                  <a:path extrusionOk="0" h="1195" w="237">
                    <a:moveTo>
                      <a:pt x="105" y="0"/>
                    </a:moveTo>
                    <a:cubicBezTo>
                      <a:pt x="53" y="0"/>
                      <a:pt x="26" y="66"/>
                      <a:pt x="26" y="132"/>
                    </a:cubicBezTo>
                    <a:cubicBezTo>
                      <a:pt x="26" y="171"/>
                      <a:pt x="39" y="223"/>
                      <a:pt x="66" y="237"/>
                    </a:cubicBezTo>
                    <a:cubicBezTo>
                      <a:pt x="39" y="276"/>
                      <a:pt x="0" y="328"/>
                      <a:pt x="0" y="394"/>
                    </a:cubicBezTo>
                    <a:lnTo>
                      <a:pt x="0" y="1116"/>
                    </a:lnTo>
                    <a:cubicBezTo>
                      <a:pt x="0" y="1142"/>
                      <a:pt x="0" y="1168"/>
                      <a:pt x="26" y="1195"/>
                    </a:cubicBezTo>
                    <a:lnTo>
                      <a:pt x="223" y="1195"/>
                    </a:lnTo>
                    <a:cubicBezTo>
                      <a:pt x="236" y="1155"/>
                      <a:pt x="236" y="1142"/>
                      <a:pt x="236" y="1116"/>
                    </a:cubicBezTo>
                    <a:lnTo>
                      <a:pt x="236" y="394"/>
                    </a:lnTo>
                    <a:cubicBezTo>
                      <a:pt x="197" y="355"/>
                      <a:pt x="184" y="302"/>
                      <a:pt x="171" y="276"/>
                    </a:cubicBezTo>
                    <a:cubicBezTo>
                      <a:pt x="158" y="263"/>
                      <a:pt x="158" y="237"/>
                      <a:pt x="131" y="237"/>
                    </a:cubicBezTo>
                    <a:cubicBezTo>
                      <a:pt x="171" y="223"/>
                      <a:pt x="184" y="171"/>
                      <a:pt x="184" y="132"/>
                    </a:cubicBezTo>
                    <a:cubicBezTo>
                      <a:pt x="184" y="40"/>
                      <a:pt x="158" y="0"/>
                      <a:pt x="105" y="0"/>
                    </a:cubicBezTo>
                    <a:close/>
                  </a:path>
                </a:pathLst>
              </a:custGeom>
              <a:solidFill>
                <a:srgbClr val="4819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1" name="Google Shape;771;p1"/>
              <p:cNvSpPr/>
              <p:nvPr/>
            </p:nvSpPr>
            <p:spPr>
              <a:xfrm>
                <a:off x="7665990" y="3027940"/>
                <a:ext cx="28599" cy="151887"/>
              </a:xfrm>
              <a:custGeom>
                <a:rect b="b" l="l" r="r" t="t"/>
                <a:pathLst>
                  <a:path extrusionOk="0" h="1195" w="225">
                    <a:moveTo>
                      <a:pt x="93" y="0"/>
                    </a:moveTo>
                    <a:cubicBezTo>
                      <a:pt x="40" y="0"/>
                      <a:pt x="14" y="66"/>
                      <a:pt x="14" y="132"/>
                    </a:cubicBezTo>
                    <a:cubicBezTo>
                      <a:pt x="14" y="171"/>
                      <a:pt x="27" y="223"/>
                      <a:pt x="67" y="237"/>
                    </a:cubicBezTo>
                    <a:cubicBezTo>
                      <a:pt x="27" y="276"/>
                      <a:pt x="1" y="328"/>
                      <a:pt x="1" y="394"/>
                    </a:cubicBezTo>
                    <a:lnTo>
                      <a:pt x="1" y="1116"/>
                    </a:lnTo>
                    <a:cubicBezTo>
                      <a:pt x="1" y="1142"/>
                      <a:pt x="1" y="1168"/>
                      <a:pt x="14" y="1195"/>
                    </a:cubicBezTo>
                    <a:lnTo>
                      <a:pt x="211" y="1195"/>
                    </a:lnTo>
                    <a:cubicBezTo>
                      <a:pt x="224" y="1155"/>
                      <a:pt x="224" y="1142"/>
                      <a:pt x="224" y="1116"/>
                    </a:cubicBezTo>
                    <a:lnTo>
                      <a:pt x="224" y="394"/>
                    </a:lnTo>
                    <a:cubicBezTo>
                      <a:pt x="198" y="355"/>
                      <a:pt x="172" y="302"/>
                      <a:pt x="158" y="276"/>
                    </a:cubicBezTo>
                    <a:cubicBezTo>
                      <a:pt x="145" y="263"/>
                      <a:pt x="145" y="237"/>
                      <a:pt x="132" y="237"/>
                    </a:cubicBezTo>
                    <a:cubicBezTo>
                      <a:pt x="158" y="223"/>
                      <a:pt x="172" y="171"/>
                      <a:pt x="172" y="132"/>
                    </a:cubicBezTo>
                    <a:cubicBezTo>
                      <a:pt x="172" y="40"/>
                      <a:pt x="145" y="0"/>
                      <a:pt x="93" y="0"/>
                    </a:cubicBezTo>
                    <a:close/>
                  </a:path>
                </a:pathLst>
              </a:custGeom>
              <a:solidFill>
                <a:srgbClr val="4819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2" name="Google Shape;772;p1"/>
              <p:cNvSpPr/>
              <p:nvPr/>
            </p:nvSpPr>
            <p:spPr>
              <a:xfrm>
                <a:off x="7741108" y="3027940"/>
                <a:ext cx="26819" cy="151887"/>
              </a:xfrm>
              <a:custGeom>
                <a:rect b="b" l="l" r="r" t="t"/>
                <a:pathLst>
                  <a:path extrusionOk="0" h="1195" w="211">
                    <a:moveTo>
                      <a:pt x="92" y="0"/>
                    </a:moveTo>
                    <a:cubicBezTo>
                      <a:pt x="40" y="0"/>
                      <a:pt x="14" y="66"/>
                      <a:pt x="14" y="132"/>
                    </a:cubicBezTo>
                    <a:cubicBezTo>
                      <a:pt x="14" y="171"/>
                      <a:pt x="27" y="223"/>
                      <a:pt x="66" y="237"/>
                    </a:cubicBezTo>
                    <a:cubicBezTo>
                      <a:pt x="27" y="276"/>
                      <a:pt x="1" y="328"/>
                      <a:pt x="1" y="394"/>
                    </a:cubicBezTo>
                    <a:lnTo>
                      <a:pt x="1" y="1116"/>
                    </a:lnTo>
                    <a:cubicBezTo>
                      <a:pt x="1" y="1142"/>
                      <a:pt x="1" y="1168"/>
                      <a:pt x="14" y="1195"/>
                    </a:cubicBezTo>
                    <a:lnTo>
                      <a:pt x="197" y="1195"/>
                    </a:lnTo>
                    <a:cubicBezTo>
                      <a:pt x="211" y="1155"/>
                      <a:pt x="211" y="1142"/>
                      <a:pt x="211" y="1116"/>
                    </a:cubicBezTo>
                    <a:lnTo>
                      <a:pt x="211" y="394"/>
                    </a:lnTo>
                    <a:cubicBezTo>
                      <a:pt x="197" y="355"/>
                      <a:pt x="197" y="302"/>
                      <a:pt x="158" y="276"/>
                    </a:cubicBezTo>
                    <a:cubicBezTo>
                      <a:pt x="145" y="263"/>
                      <a:pt x="145" y="237"/>
                      <a:pt x="132" y="237"/>
                    </a:cubicBezTo>
                    <a:cubicBezTo>
                      <a:pt x="158" y="223"/>
                      <a:pt x="171" y="171"/>
                      <a:pt x="171" y="132"/>
                    </a:cubicBezTo>
                    <a:cubicBezTo>
                      <a:pt x="171" y="40"/>
                      <a:pt x="145" y="0"/>
                      <a:pt x="92" y="0"/>
                    </a:cubicBezTo>
                    <a:close/>
                  </a:path>
                </a:pathLst>
              </a:custGeom>
              <a:solidFill>
                <a:srgbClr val="4819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3" name="Google Shape;773;p1"/>
              <p:cNvSpPr/>
              <p:nvPr/>
            </p:nvSpPr>
            <p:spPr>
              <a:xfrm>
                <a:off x="7817879" y="3027940"/>
                <a:ext cx="28472" cy="151887"/>
              </a:xfrm>
              <a:custGeom>
                <a:rect b="b" l="l" r="r" t="t"/>
                <a:pathLst>
                  <a:path extrusionOk="0" h="1195" w="224">
                    <a:moveTo>
                      <a:pt x="92" y="0"/>
                    </a:moveTo>
                    <a:cubicBezTo>
                      <a:pt x="53" y="0"/>
                      <a:pt x="13" y="66"/>
                      <a:pt x="13" y="132"/>
                    </a:cubicBezTo>
                    <a:cubicBezTo>
                      <a:pt x="13" y="171"/>
                      <a:pt x="26" y="223"/>
                      <a:pt x="66" y="237"/>
                    </a:cubicBezTo>
                    <a:cubicBezTo>
                      <a:pt x="26" y="276"/>
                      <a:pt x="0" y="328"/>
                      <a:pt x="0" y="394"/>
                    </a:cubicBezTo>
                    <a:lnTo>
                      <a:pt x="0" y="1116"/>
                    </a:lnTo>
                    <a:cubicBezTo>
                      <a:pt x="0" y="1142"/>
                      <a:pt x="0" y="1168"/>
                      <a:pt x="13" y="1195"/>
                    </a:cubicBezTo>
                    <a:lnTo>
                      <a:pt x="210" y="1195"/>
                    </a:lnTo>
                    <a:cubicBezTo>
                      <a:pt x="223" y="1155"/>
                      <a:pt x="223" y="1142"/>
                      <a:pt x="223" y="1116"/>
                    </a:cubicBezTo>
                    <a:lnTo>
                      <a:pt x="223" y="394"/>
                    </a:lnTo>
                    <a:cubicBezTo>
                      <a:pt x="197" y="355"/>
                      <a:pt x="184" y="302"/>
                      <a:pt x="158" y="276"/>
                    </a:cubicBezTo>
                    <a:cubicBezTo>
                      <a:pt x="145" y="263"/>
                      <a:pt x="145" y="237"/>
                      <a:pt x="131" y="237"/>
                    </a:cubicBezTo>
                    <a:cubicBezTo>
                      <a:pt x="158" y="223"/>
                      <a:pt x="184" y="171"/>
                      <a:pt x="184" y="132"/>
                    </a:cubicBezTo>
                    <a:cubicBezTo>
                      <a:pt x="184" y="40"/>
                      <a:pt x="145" y="0"/>
                      <a:pt x="92" y="0"/>
                    </a:cubicBezTo>
                    <a:close/>
                  </a:path>
                </a:pathLst>
              </a:custGeom>
              <a:solidFill>
                <a:srgbClr val="4819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4" name="Google Shape;774;p1"/>
              <p:cNvSpPr/>
              <p:nvPr/>
            </p:nvSpPr>
            <p:spPr>
              <a:xfrm>
                <a:off x="7894523" y="3027940"/>
                <a:ext cx="30251" cy="151887"/>
              </a:xfrm>
              <a:custGeom>
                <a:rect b="b" l="l" r="r" t="t"/>
                <a:pathLst>
                  <a:path extrusionOk="0" h="1195" w="238">
                    <a:moveTo>
                      <a:pt x="106" y="0"/>
                    </a:moveTo>
                    <a:cubicBezTo>
                      <a:pt x="53" y="0"/>
                      <a:pt x="14" y="66"/>
                      <a:pt x="14" y="132"/>
                    </a:cubicBezTo>
                    <a:cubicBezTo>
                      <a:pt x="14" y="171"/>
                      <a:pt x="40" y="223"/>
                      <a:pt x="67" y="237"/>
                    </a:cubicBezTo>
                    <a:cubicBezTo>
                      <a:pt x="40" y="276"/>
                      <a:pt x="1" y="328"/>
                      <a:pt x="1" y="394"/>
                    </a:cubicBezTo>
                    <a:lnTo>
                      <a:pt x="1" y="1116"/>
                    </a:lnTo>
                    <a:cubicBezTo>
                      <a:pt x="1" y="1142"/>
                      <a:pt x="1" y="1168"/>
                      <a:pt x="14" y="1195"/>
                    </a:cubicBezTo>
                    <a:lnTo>
                      <a:pt x="211" y="1195"/>
                    </a:lnTo>
                    <a:cubicBezTo>
                      <a:pt x="237" y="1155"/>
                      <a:pt x="237" y="1142"/>
                      <a:pt x="237" y="1116"/>
                    </a:cubicBezTo>
                    <a:lnTo>
                      <a:pt x="237" y="394"/>
                    </a:lnTo>
                    <a:cubicBezTo>
                      <a:pt x="198" y="355"/>
                      <a:pt x="185" y="302"/>
                      <a:pt x="172" y="276"/>
                    </a:cubicBezTo>
                    <a:cubicBezTo>
                      <a:pt x="145" y="263"/>
                      <a:pt x="145" y="237"/>
                      <a:pt x="132" y="237"/>
                    </a:cubicBezTo>
                    <a:cubicBezTo>
                      <a:pt x="172" y="223"/>
                      <a:pt x="185" y="171"/>
                      <a:pt x="185" y="132"/>
                    </a:cubicBezTo>
                    <a:cubicBezTo>
                      <a:pt x="185" y="40"/>
                      <a:pt x="145" y="0"/>
                      <a:pt x="106" y="0"/>
                    </a:cubicBezTo>
                    <a:close/>
                  </a:path>
                </a:pathLst>
              </a:custGeom>
              <a:solidFill>
                <a:srgbClr val="4819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75" name="Google Shape;775;p1"/>
            <p:cNvSpPr/>
            <p:nvPr/>
          </p:nvSpPr>
          <p:spPr>
            <a:xfrm>
              <a:off x="5846510" y="3895296"/>
              <a:ext cx="2207051" cy="101936"/>
            </a:xfrm>
            <a:custGeom>
              <a:rect b="b" l="l" r="r" t="t"/>
              <a:pathLst>
                <a:path extrusionOk="0" h="802" w="17364">
                  <a:moveTo>
                    <a:pt x="1" y="1"/>
                  </a:moveTo>
                  <a:lnTo>
                    <a:pt x="1" y="801"/>
                  </a:lnTo>
                  <a:lnTo>
                    <a:pt x="17364" y="801"/>
                  </a:lnTo>
                  <a:lnTo>
                    <a:pt x="17364" y="1"/>
                  </a:lnTo>
                  <a:close/>
                </a:path>
              </a:pathLst>
            </a:custGeom>
            <a:solidFill>
              <a:srgbClr val="4819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6" name="Google Shape;776;p1"/>
            <p:cNvSpPr/>
            <p:nvPr/>
          </p:nvSpPr>
          <p:spPr>
            <a:xfrm>
              <a:off x="7142588" y="2387337"/>
              <a:ext cx="45249" cy="45248"/>
            </a:xfrm>
            <a:custGeom>
              <a:rect b="b" l="l" r="r" t="t"/>
              <a:pathLst>
                <a:path extrusionOk="0" h="356" w="356">
                  <a:moveTo>
                    <a:pt x="172" y="1"/>
                  </a:moveTo>
                  <a:cubicBezTo>
                    <a:pt x="80" y="1"/>
                    <a:pt x="1" y="79"/>
                    <a:pt x="1" y="184"/>
                  </a:cubicBezTo>
                  <a:cubicBezTo>
                    <a:pt x="1" y="276"/>
                    <a:pt x="80" y="355"/>
                    <a:pt x="172" y="355"/>
                  </a:cubicBezTo>
                  <a:cubicBezTo>
                    <a:pt x="277" y="355"/>
                    <a:pt x="355" y="276"/>
                    <a:pt x="355" y="184"/>
                  </a:cubicBezTo>
                  <a:cubicBezTo>
                    <a:pt x="355" y="79"/>
                    <a:pt x="290" y="1"/>
                    <a:pt x="172" y="1"/>
                  </a:cubicBezTo>
                  <a:close/>
                </a:path>
              </a:pathLst>
            </a:custGeom>
            <a:solidFill>
              <a:srgbClr val="5B1F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7" name="Google Shape;777;p1"/>
            <p:cNvSpPr/>
            <p:nvPr/>
          </p:nvSpPr>
          <p:spPr>
            <a:xfrm>
              <a:off x="7094288" y="2385684"/>
              <a:ext cx="45122" cy="45121"/>
            </a:xfrm>
            <a:custGeom>
              <a:rect b="b" l="l" r="r" t="t"/>
              <a:pathLst>
                <a:path extrusionOk="0" h="355" w="355">
                  <a:moveTo>
                    <a:pt x="184" y="1"/>
                  </a:moveTo>
                  <a:cubicBezTo>
                    <a:pt x="79" y="1"/>
                    <a:pt x="0" y="79"/>
                    <a:pt x="0" y="171"/>
                  </a:cubicBezTo>
                  <a:cubicBezTo>
                    <a:pt x="0" y="276"/>
                    <a:pt x="79" y="355"/>
                    <a:pt x="184" y="355"/>
                  </a:cubicBezTo>
                  <a:cubicBezTo>
                    <a:pt x="276" y="355"/>
                    <a:pt x="355" y="276"/>
                    <a:pt x="355" y="171"/>
                  </a:cubicBezTo>
                  <a:cubicBezTo>
                    <a:pt x="355" y="79"/>
                    <a:pt x="276" y="1"/>
                    <a:pt x="184" y="1"/>
                  </a:cubicBezTo>
                  <a:close/>
                </a:path>
              </a:pathLst>
            </a:custGeom>
            <a:solidFill>
              <a:srgbClr val="5B1F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8" name="Google Shape;778;p1"/>
            <p:cNvSpPr/>
            <p:nvPr/>
          </p:nvSpPr>
          <p:spPr>
            <a:xfrm>
              <a:off x="7142588" y="2437416"/>
              <a:ext cx="45249" cy="45121"/>
            </a:xfrm>
            <a:custGeom>
              <a:rect b="b" l="l" r="r" t="t"/>
              <a:pathLst>
                <a:path extrusionOk="0" h="355" w="356">
                  <a:moveTo>
                    <a:pt x="172" y="0"/>
                  </a:moveTo>
                  <a:cubicBezTo>
                    <a:pt x="80" y="0"/>
                    <a:pt x="1" y="79"/>
                    <a:pt x="1" y="184"/>
                  </a:cubicBezTo>
                  <a:cubicBezTo>
                    <a:pt x="1" y="276"/>
                    <a:pt x="80" y="355"/>
                    <a:pt x="172" y="355"/>
                  </a:cubicBezTo>
                  <a:cubicBezTo>
                    <a:pt x="277" y="355"/>
                    <a:pt x="355" y="276"/>
                    <a:pt x="355" y="184"/>
                  </a:cubicBezTo>
                  <a:cubicBezTo>
                    <a:pt x="355" y="79"/>
                    <a:pt x="290" y="0"/>
                    <a:pt x="172" y="0"/>
                  </a:cubicBezTo>
                  <a:close/>
                </a:path>
              </a:pathLst>
            </a:custGeom>
            <a:solidFill>
              <a:srgbClr val="5B1F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9" name="Google Shape;779;p1"/>
            <p:cNvSpPr/>
            <p:nvPr/>
          </p:nvSpPr>
          <p:spPr>
            <a:xfrm>
              <a:off x="6710562" y="2387337"/>
              <a:ext cx="45249" cy="45248"/>
            </a:xfrm>
            <a:custGeom>
              <a:rect b="b" l="l" r="r" t="t"/>
              <a:pathLst>
                <a:path extrusionOk="0" h="356" w="356">
                  <a:moveTo>
                    <a:pt x="185" y="1"/>
                  </a:moveTo>
                  <a:cubicBezTo>
                    <a:pt x="80" y="1"/>
                    <a:pt x="1" y="79"/>
                    <a:pt x="1" y="184"/>
                  </a:cubicBezTo>
                  <a:cubicBezTo>
                    <a:pt x="1" y="276"/>
                    <a:pt x="80" y="355"/>
                    <a:pt x="185" y="355"/>
                  </a:cubicBezTo>
                  <a:cubicBezTo>
                    <a:pt x="276" y="355"/>
                    <a:pt x="355" y="276"/>
                    <a:pt x="355" y="184"/>
                  </a:cubicBezTo>
                  <a:cubicBezTo>
                    <a:pt x="355" y="79"/>
                    <a:pt x="276" y="1"/>
                    <a:pt x="185" y="1"/>
                  </a:cubicBezTo>
                  <a:close/>
                </a:path>
              </a:pathLst>
            </a:custGeom>
            <a:solidFill>
              <a:srgbClr val="5B1F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0" name="Google Shape;780;p1"/>
            <p:cNvSpPr/>
            <p:nvPr/>
          </p:nvSpPr>
          <p:spPr>
            <a:xfrm>
              <a:off x="6760641" y="2385684"/>
              <a:ext cx="45122" cy="45121"/>
            </a:xfrm>
            <a:custGeom>
              <a:rect b="b" l="l" r="r" t="t"/>
              <a:pathLst>
                <a:path extrusionOk="0" h="355" w="355">
                  <a:moveTo>
                    <a:pt x="184" y="1"/>
                  </a:moveTo>
                  <a:cubicBezTo>
                    <a:pt x="79" y="1"/>
                    <a:pt x="1" y="79"/>
                    <a:pt x="1" y="171"/>
                  </a:cubicBezTo>
                  <a:cubicBezTo>
                    <a:pt x="1" y="276"/>
                    <a:pt x="79" y="355"/>
                    <a:pt x="184" y="355"/>
                  </a:cubicBezTo>
                  <a:cubicBezTo>
                    <a:pt x="276" y="355"/>
                    <a:pt x="355" y="276"/>
                    <a:pt x="355" y="171"/>
                  </a:cubicBezTo>
                  <a:cubicBezTo>
                    <a:pt x="355" y="79"/>
                    <a:pt x="276" y="1"/>
                    <a:pt x="184" y="1"/>
                  </a:cubicBezTo>
                  <a:close/>
                </a:path>
              </a:pathLst>
            </a:custGeom>
            <a:solidFill>
              <a:srgbClr val="5B1F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1" name="Google Shape;781;p1"/>
            <p:cNvSpPr/>
            <p:nvPr/>
          </p:nvSpPr>
          <p:spPr>
            <a:xfrm>
              <a:off x="6710562" y="2437416"/>
              <a:ext cx="45249" cy="45121"/>
            </a:xfrm>
            <a:custGeom>
              <a:rect b="b" l="l" r="r" t="t"/>
              <a:pathLst>
                <a:path extrusionOk="0" h="355" w="356">
                  <a:moveTo>
                    <a:pt x="185" y="0"/>
                  </a:moveTo>
                  <a:cubicBezTo>
                    <a:pt x="80" y="0"/>
                    <a:pt x="1" y="79"/>
                    <a:pt x="1" y="184"/>
                  </a:cubicBezTo>
                  <a:cubicBezTo>
                    <a:pt x="1" y="276"/>
                    <a:pt x="80" y="355"/>
                    <a:pt x="185" y="355"/>
                  </a:cubicBezTo>
                  <a:cubicBezTo>
                    <a:pt x="276" y="355"/>
                    <a:pt x="355" y="276"/>
                    <a:pt x="355" y="184"/>
                  </a:cubicBezTo>
                  <a:cubicBezTo>
                    <a:pt x="355" y="79"/>
                    <a:pt x="276" y="0"/>
                    <a:pt x="185" y="0"/>
                  </a:cubicBezTo>
                  <a:close/>
                </a:path>
              </a:pathLst>
            </a:custGeom>
            <a:solidFill>
              <a:srgbClr val="5B1F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2" name="Shape 882"/>
        <p:cNvGrpSpPr/>
        <p:nvPr/>
      </p:nvGrpSpPr>
      <p:grpSpPr>
        <a:xfrm>
          <a:off x="0" y="0"/>
          <a:ext cx="0" cy="0"/>
          <a:chOff x="0" y="0"/>
          <a:chExt cx="0" cy="0"/>
        </a:xfrm>
      </p:grpSpPr>
      <p:sp>
        <p:nvSpPr>
          <p:cNvPr id="883" name="Google Shape;883;p10"/>
          <p:cNvSpPr/>
          <p:nvPr/>
        </p:nvSpPr>
        <p:spPr>
          <a:xfrm>
            <a:off x="603411" y="461977"/>
            <a:ext cx="784987" cy="955175"/>
          </a:xfrm>
          <a:custGeom>
            <a:rect b="b" l="l" r="r" t="t"/>
            <a:pathLst>
              <a:path extrusionOk="0" h="4463" w="3689">
                <a:moveTo>
                  <a:pt x="1851" y="1"/>
                </a:moveTo>
                <a:cubicBezTo>
                  <a:pt x="1458" y="132"/>
                  <a:pt x="1" y="788"/>
                  <a:pt x="93" y="2547"/>
                </a:cubicBezTo>
                <a:lnTo>
                  <a:pt x="93" y="4463"/>
                </a:lnTo>
                <a:lnTo>
                  <a:pt x="3597" y="4463"/>
                </a:lnTo>
                <a:lnTo>
                  <a:pt x="3597" y="2547"/>
                </a:lnTo>
                <a:cubicBezTo>
                  <a:pt x="3689" y="788"/>
                  <a:pt x="2245" y="145"/>
                  <a:pt x="185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4" name="Google Shape;884;p10"/>
          <p:cNvSpPr txBox="1"/>
          <p:nvPr>
            <p:ph idx="2" type="title"/>
          </p:nvPr>
        </p:nvSpPr>
        <p:spPr>
          <a:xfrm>
            <a:off x="538704" y="686887"/>
            <a:ext cx="914400" cy="6129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6000"/>
              <a:buNone/>
            </a:pPr>
            <a:r>
              <a:rPr lang="it-IT"/>
              <a:t>2</a:t>
            </a:r>
            <a:endParaRPr/>
          </a:p>
        </p:txBody>
      </p:sp>
      <p:sp>
        <p:nvSpPr>
          <p:cNvPr id="885" name="Google Shape;885;p10"/>
          <p:cNvSpPr txBox="1"/>
          <p:nvPr>
            <p:ph idx="1" type="subTitle"/>
          </p:nvPr>
        </p:nvSpPr>
        <p:spPr>
          <a:xfrm>
            <a:off x="4095357" y="1766508"/>
            <a:ext cx="4538280" cy="17895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400"/>
              <a:buNone/>
            </a:pPr>
            <a:r>
              <a:rPr lang="it-IT" sz="1400"/>
              <a:t>Sul pavimento si possono notare frammenti di un mosaico composto da 3 parti. La parte centrale cominciava con la rappresentazione della leggenda aviatoria di Alessandro Magno. A questo seguivano dieci tondi con figure. Le due navate laterali invece comprendevano ciascuna una fascia di nove tondi con figure situate nel verso contrario, affinché il visitatore, dopo aver percorso la navata centrale, potesse osservarle nel giusto verso tornando da quella laterale.</a:t>
            </a:r>
            <a:endParaRPr/>
          </a:p>
        </p:txBody>
      </p:sp>
      <p:pic>
        <p:nvPicPr>
          <p:cNvPr id="886" name="Google Shape;886;p10"/>
          <p:cNvPicPr preferRelativeResize="0"/>
          <p:nvPr/>
        </p:nvPicPr>
        <p:blipFill rotWithShape="1">
          <a:blip r:embed="rId3">
            <a:alphaModFix/>
          </a:blip>
          <a:srcRect b="0" l="0" r="0" t="0"/>
          <a:stretch/>
        </p:blipFill>
        <p:spPr>
          <a:xfrm>
            <a:off x="1335147" y="1524697"/>
            <a:ext cx="1840149" cy="2760224"/>
          </a:xfrm>
          <a:prstGeom prst="rect">
            <a:avLst/>
          </a:prstGeom>
          <a:noFill/>
          <a:ln>
            <a:noFill/>
          </a:ln>
          <a:effectLst>
            <a:outerShdw blurRad="292100" rotWithShape="0" algn="tl" dir="2700000" dist="139700">
              <a:srgbClr val="333333">
                <a:alpha val="64705"/>
              </a:srgbClr>
            </a:outerShdw>
          </a:effectLst>
        </p:spPr>
      </p:pic>
      <p:sp>
        <p:nvSpPr>
          <p:cNvPr id="887" name="Google Shape;887;p10"/>
          <p:cNvSpPr txBox="1"/>
          <p:nvPr/>
        </p:nvSpPr>
        <p:spPr>
          <a:xfrm>
            <a:off x="5477889" y="719105"/>
            <a:ext cx="3062700" cy="7482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chemeClr val="accent1"/>
              </a:buClr>
              <a:buSzPts val="3600"/>
              <a:buFont typeface="Germania One"/>
              <a:buNone/>
            </a:pPr>
            <a:r>
              <a:rPr b="0" i="0" lang="it-IT" sz="4800" u="none" cap="none" strike="noStrike">
                <a:solidFill>
                  <a:schemeClr val="accent1"/>
                </a:solidFill>
                <a:latin typeface="Germania One"/>
                <a:ea typeface="Germania One"/>
                <a:cs typeface="Germania One"/>
                <a:sym typeface="Germania One"/>
              </a:rPr>
              <a:t>Il mosaico</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1" name="Shape 891"/>
        <p:cNvGrpSpPr/>
        <p:nvPr/>
      </p:nvGrpSpPr>
      <p:grpSpPr>
        <a:xfrm>
          <a:off x="0" y="0"/>
          <a:ext cx="0" cy="0"/>
          <a:chOff x="0" y="0"/>
          <a:chExt cx="0" cy="0"/>
        </a:xfrm>
      </p:grpSpPr>
      <p:sp>
        <p:nvSpPr>
          <p:cNvPr id="892" name="Google Shape;892;p11"/>
          <p:cNvSpPr/>
          <p:nvPr/>
        </p:nvSpPr>
        <p:spPr>
          <a:xfrm>
            <a:off x="603411" y="461977"/>
            <a:ext cx="784987" cy="955175"/>
          </a:xfrm>
          <a:custGeom>
            <a:rect b="b" l="l" r="r" t="t"/>
            <a:pathLst>
              <a:path extrusionOk="0" h="4463" w="3689">
                <a:moveTo>
                  <a:pt x="1851" y="1"/>
                </a:moveTo>
                <a:cubicBezTo>
                  <a:pt x="1458" y="132"/>
                  <a:pt x="1" y="788"/>
                  <a:pt x="93" y="2547"/>
                </a:cubicBezTo>
                <a:lnTo>
                  <a:pt x="93" y="4463"/>
                </a:lnTo>
                <a:lnTo>
                  <a:pt x="3597" y="4463"/>
                </a:lnTo>
                <a:lnTo>
                  <a:pt x="3597" y="2547"/>
                </a:lnTo>
                <a:cubicBezTo>
                  <a:pt x="3689" y="788"/>
                  <a:pt x="2245" y="145"/>
                  <a:pt x="185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3" name="Google Shape;893;p11"/>
          <p:cNvSpPr txBox="1"/>
          <p:nvPr>
            <p:ph type="title"/>
          </p:nvPr>
        </p:nvSpPr>
        <p:spPr>
          <a:xfrm>
            <a:off x="612749" y="1741749"/>
            <a:ext cx="3062700" cy="748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600"/>
              <a:buNone/>
            </a:pPr>
            <a:r>
              <a:rPr lang="it-IT"/>
              <a:t>Il battistero</a:t>
            </a:r>
            <a:endParaRPr/>
          </a:p>
        </p:txBody>
      </p:sp>
      <p:sp>
        <p:nvSpPr>
          <p:cNvPr id="894" name="Google Shape;894;p11"/>
          <p:cNvSpPr txBox="1"/>
          <p:nvPr>
            <p:ph idx="2" type="title"/>
          </p:nvPr>
        </p:nvSpPr>
        <p:spPr>
          <a:xfrm>
            <a:off x="538704" y="686887"/>
            <a:ext cx="914400" cy="6129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6000"/>
              <a:buNone/>
            </a:pPr>
            <a:r>
              <a:rPr lang="it-IT"/>
              <a:t>3</a:t>
            </a:r>
            <a:endParaRPr/>
          </a:p>
        </p:txBody>
      </p:sp>
      <p:sp>
        <p:nvSpPr>
          <p:cNvPr id="895" name="Google Shape;895;p11"/>
          <p:cNvSpPr txBox="1"/>
          <p:nvPr>
            <p:ph idx="1" type="subTitle"/>
          </p:nvPr>
        </p:nvSpPr>
        <p:spPr>
          <a:xfrm>
            <a:off x="607878" y="2383197"/>
            <a:ext cx="4538280" cy="1789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it-IT" sz="1400"/>
              <a:t>Esso è costituito da un vano di forma quadrata, coperto da una volta a crociera con nervature gotiche. Al centro del vano si trova il fonte battesimale: un unico blocco di marmo rotondo e concavo. Il ciborio superiore presenta quattro travi decorate con motivi vegetali ad intreccio, presumibilmente di epoca medievale, che sostengono un cupolino, raffigurante lo stemma del Principato di Taranto.</a:t>
            </a:r>
            <a:endParaRPr/>
          </a:p>
        </p:txBody>
      </p:sp>
      <p:sp>
        <p:nvSpPr>
          <p:cNvPr id="896" name="Google Shape;896;p11"/>
          <p:cNvSpPr txBox="1"/>
          <p:nvPr/>
        </p:nvSpPr>
        <p:spPr>
          <a:xfrm>
            <a:off x="1509300" y="661393"/>
            <a:ext cx="3062700" cy="748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accent1"/>
              </a:buClr>
              <a:buSzPts val="3600"/>
              <a:buFont typeface="Germania One"/>
              <a:buNone/>
            </a:pPr>
            <a:r>
              <a:rPr b="0" i="0" lang="it-IT" sz="4800" u="none" cap="none" strike="noStrike">
                <a:solidFill>
                  <a:schemeClr val="accent1"/>
                </a:solidFill>
                <a:latin typeface="Germania One"/>
                <a:ea typeface="Germania One"/>
                <a:cs typeface="Germania One"/>
                <a:sym typeface="Germania One"/>
              </a:rPr>
              <a:t>Le sale</a:t>
            </a:r>
            <a:endParaRPr/>
          </a:p>
        </p:txBody>
      </p:sp>
      <p:pic>
        <p:nvPicPr>
          <p:cNvPr id="897" name="Google Shape;897;p11"/>
          <p:cNvPicPr preferRelativeResize="0"/>
          <p:nvPr/>
        </p:nvPicPr>
        <p:blipFill rotWithShape="1">
          <a:blip r:embed="rId3">
            <a:alphaModFix/>
          </a:blip>
          <a:srcRect b="10587" l="0" r="0" t="10587"/>
          <a:stretch/>
        </p:blipFill>
        <p:spPr>
          <a:xfrm>
            <a:off x="5267060" y="839744"/>
            <a:ext cx="2929645" cy="3464012"/>
          </a:xfrm>
          <a:prstGeom prst="rect">
            <a:avLst/>
          </a:prstGeom>
          <a:noFill/>
          <a:ln>
            <a:noFill/>
          </a:ln>
          <a:effectLst>
            <a:outerShdw blurRad="292100" rotWithShape="0" algn="tl" dir="2700000" dist="139700">
              <a:srgbClr val="333333">
                <a:alpha val="64705"/>
              </a:srgbClr>
            </a:outerShdw>
          </a:effectLst>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1" name="Shape 901"/>
        <p:cNvGrpSpPr/>
        <p:nvPr/>
      </p:nvGrpSpPr>
      <p:grpSpPr>
        <a:xfrm>
          <a:off x="0" y="0"/>
          <a:ext cx="0" cy="0"/>
          <a:chOff x="0" y="0"/>
          <a:chExt cx="0" cy="0"/>
        </a:xfrm>
      </p:grpSpPr>
      <p:sp>
        <p:nvSpPr>
          <p:cNvPr id="902" name="Google Shape;902;p12"/>
          <p:cNvSpPr/>
          <p:nvPr/>
        </p:nvSpPr>
        <p:spPr>
          <a:xfrm>
            <a:off x="603411" y="461977"/>
            <a:ext cx="784987" cy="955175"/>
          </a:xfrm>
          <a:custGeom>
            <a:rect b="b" l="l" r="r" t="t"/>
            <a:pathLst>
              <a:path extrusionOk="0" h="4463" w="3689">
                <a:moveTo>
                  <a:pt x="1851" y="1"/>
                </a:moveTo>
                <a:cubicBezTo>
                  <a:pt x="1458" y="132"/>
                  <a:pt x="1" y="788"/>
                  <a:pt x="93" y="2547"/>
                </a:cubicBezTo>
                <a:lnTo>
                  <a:pt x="93" y="4463"/>
                </a:lnTo>
                <a:lnTo>
                  <a:pt x="3597" y="4463"/>
                </a:lnTo>
                <a:lnTo>
                  <a:pt x="3597" y="2547"/>
                </a:lnTo>
                <a:cubicBezTo>
                  <a:pt x="3689" y="788"/>
                  <a:pt x="2245" y="145"/>
                  <a:pt x="185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3" name="Google Shape;903;p12"/>
          <p:cNvSpPr txBox="1"/>
          <p:nvPr>
            <p:ph idx="2" type="title"/>
          </p:nvPr>
        </p:nvSpPr>
        <p:spPr>
          <a:xfrm>
            <a:off x="538704" y="686887"/>
            <a:ext cx="914400" cy="6129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6000"/>
              <a:buNone/>
            </a:pPr>
            <a:r>
              <a:rPr lang="it-IT"/>
              <a:t>3</a:t>
            </a:r>
            <a:endParaRPr/>
          </a:p>
        </p:txBody>
      </p:sp>
      <p:sp>
        <p:nvSpPr>
          <p:cNvPr id="904" name="Google Shape;904;p12"/>
          <p:cNvSpPr txBox="1"/>
          <p:nvPr>
            <p:ph idx="1" type="subTitle"/>
          </p:nvPr>
        </p:nvSpPr>
        <p:spPr>
          <a:xfrm>
            <a:off x="2224176" y="1947262"/>
            <a:ext cx="4538280" cy="17895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400"/>
              <a:buNone/>
            </a:pPr>
            <a:r>
              <a:rPr lang="it-IT" sz="1400"/>
              <a:t>L'arco introduce nel cappellone a pianta ellittica, il cui fulcro è l'altare maggiore, riccamente decorato con materiali pregiatissimi come lapislazzuli e madreperla; esso contiene il sarcofago del Santo (visibile dai lati e dal retro) ed è contraddistinto dal prezioso paliotto con raffigurazione di vasi con fiori e una croce gemmata. Lungo il perimetro sono presenti varie statue di santi.</a:t>
            </a:r>
            <a:endParaRPr/>
          </a:p>
        </p:txBody>
      </p:sp>
      <p:sp>
        <p:nvSpPr>
          <p:cNvPr id="905" name="Google Shape;905;p12"/>
          <p:cNvSpPr txBox="1"/>
          <p:nvPr/>
        </p:nvSpPr>
        <p:spPr>
          <a:xfrm>
            <a:off x="2596465" y="932172"/>
            <a:ext cx="3793702" cy="748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accent1"/>
              </a:buClr>
              <a:buSzPts val="3600"/>
              <a:buFont typeface="Germania One"/>
              <a:buNone/>
            </a:pPr>
            <a:r>
              <a:rPr b="0" i="0" lang="it-IT" sz="4000" u="none" cap="none" strike="noStrike">
                <a:solidFill>
                  <a:schemeClr val="accent1"/>
                </a:solidFill>
                <a:latin typeface="Germania One"/>
                <a:ea typeface="Germania One"/>
                <a:cs typeface="Germania One"/>
                <a:sym typeface="Germania One"/>
              </a:rPr>
              <a:t>Il Cappellone di San Cataldo</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9" name="Shape 909"/>
        <p:cNvGrpSpPr/>
        <p:nvPr/>
      </p:nvGrpSpPr>
      <p:grpSpPr>
        <a:xfrm>
          <a:off x="0" y="0"/>
          <a:ext cx="0" cy="0"/>
          <a:chOff x="0" y="0"/>
          <a:chExt cx="0" cy="0"/>
        </a:xfrm>
      </p:grpSpPr>
      <p:pic>
        <p:nvPicPr>
          <p:cNvPr descr="Immagine che contiene pietra, vecchio, luogo di culto, chiesa&#10;&#10;Descrizione generata automaticamente" id="910" name="Google Shape;910;p13"/>
          <p:cNvPicPr preferRelativeResize="0"/>
          <p:nvPr/>
        </p:nvPicPr>
        <p:blipFill rotWithShape="1">
          <a:blip r:embed="rId3">
            <a:alphaModFix/>
          </a:blip>
          <a:srcRect b="0" l="0" r="0" t="0"/>
          <a:stretch/>
        </p:blipFill>
        <p:spPr>
          <a:xfrm>
            <a:off x="1606513" y="594758"/>
            <a:ext cx="5930974" cy="3953983"/>
          </a:xfrm>
          <a:prstGeom prst="rect">
            <a:avLst/>
          </a:prstGeom>
          <a:noFill/>
          <a:ln>
            <a:noFill/>
          </a:ln>
        </p:spPr>
      </p:pic>
      <p:sp>
        <p:nvSpPr>
          <p:cNvPr id="911" name="Google Shape;911;p13"/>
          <p:cNvSpPr/>
          <p:nvPr/>
        </p:nvSpPr>
        <p:spPr>
          <a:xfrm>
            <a:off x="603411" y="461977"/>
            <a:ext cx="784987" cy="955175"/>
          </a:xfrm>
          <a:custGeom>
            <a:rect b="b" l="l" r="r" t="t"/>
            <a:pathLst>
              <a:path extrusionOk="0" h="4463" w="3689">
                <a:moveTo>
                  <a:pt x="1851" y="1"/>
                </a:moveTo>
                <a:cubicBezTo>
                  <a:pt x="1458" y="132"/>
                  <a:pt x="1" y="788"/>
                  <a:pt x="93" y="2547"/>
                </a:cubicBezTo>
                <a:lnTo>
                  <a:pt x="93" y="4463"/>
                </a:lnTo>
                <a:lnTo>
                  <a:pt x="3597" y="4463"/>
                </a:lnTo>
                <a:lnTo>
                  <a:pt x="3597" y="2547"/>
                </a:lnTo>
                <a:cubicBezTo>
                  <a:pt x="3689" y="788"/>
                  <a:pt x="2245" y="145"/>
                  <a:pt x="185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912" name="Google Shape;912;p13"/>
          <p:cNvPicPr preferRelativeResize="0"/>
          <p:nvPr/>
        </p:nvPicPr>
        <p:blipFill rotWithShape="1">
          <a:blip r:embed="rId4">
            <a:alphaModFix/>
          </a:blip>
          <a:srcRect b="0" l="0" r="0" t="0"/>
          <a:stretch/>
        </p:blipFill>
        <p:spPr>
          <a:xfrm>
            <a:off x="358817" y="302763"/>
            <a:ext cx="1274174" cy="1603387"/>
          </a:xfrm>
          <a:prstGeom prst="rect">
            <a:avLst/>
          </a:prstGeom>
          <a:noFill/>
          <a:ln>
            <a:noFill/>
          </a:ln>
        </p:spPr>
      </p:pic>
      <p:cxnSp>
        <p:nvCxnSpPr>
          <p:cNvPr id="913" name="Google Shape;913;p13"/>
          <p:cNvCxnSpPr/>
          <p:nvPr/>
        </p:nvCxnSpPr>
        <p:spPr>
          <a:xfrm>
            <a:off x="1388398" y="2682404"/>
            <a:ext cx="2718000" cy="979500"/>
          </a:xfrm>
          <a:prstGeom prst="bentConnector3">
            <a:avLst>
              <a:gd fmla="val 47663" name="adj1"/>
            </a:avLst>
          </a:prstGeom>
          <a:noFill/>
          <a:ln cap="flat" cmpd="sng" w="19050">
            <a:solidFill>
              <a:srgbClr val="DF8A00"/>
            </a:solidFill>
            <a:prstDash val="solid"/>
            <a:miter lim="8000"/>
            <a:headEnd len="sm" w="sm" type="none"/>
            <a:tailEnd len="sm" w="sm" type="oval"/>
          </a:ln>
        </p:spPr>
      </p:cxnSp>
      <p:sp>
        <p:nvSpPr>
          <p:cNvPr id="914" name="Google Shape;914;p13"/>
          <p:cNvSpPr txBox="1"/>
          <p:nvPr/>
        </p:nvSpPr>
        <p:spPr>
          <a:xfrm>
            <a:off x="147884" y="2261141"/>
            <a:ext cx="1485107" cy="550532"/>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accent1"/>
              </a:buClr>
              <a:buSzPts val="3600"/>
              <a:buFont typeface="Germania One"/>
              <a:buNone/>
            </a:pPr>
            <a:r>
              <a:rPr b="0" i="0" lang="it-IT" sz="2400" u="none" cap="none" strike="noStrike">
                <a:solidFill>
                  <a:schemeClr val="accent1"/>
                </a:solidFill>
                <a:latin typeface="Germania One"/>
                <a:ea typeface="Germania One"/>
                <a:cs typeface="Germania One"/>
                <a:sym typeface="Germania One"/>
              </a:rPr>
              <a:t>Altare e sarcofago</a:t>
            </a:r>
            <a:endParaRPr b="0" i="0" sz="2400" u="none" cap="none" strike="noStrike">
              <a:solidFill>
                <a:schemeClr val="accent1"/>
              </a:solidFill>
              <a:latin typeface="Germania One"/>
              <a:ea typeface="Germania One"/>
              <a:cs typeface="Germania One"/>
              <a:sym typeface="Germania One"/>
            </a:endParaRPr>
          </a:p>
        </p:txBody>
      </p:sp>
      <p:cxnSp>
        <p:nvCxnSpPr>
          <p:cNvPr id="915" name="Google Shape;915;p13"/>
          <p:cNvCxnSpPr/>
          <p:nvPr/>
        </p:nvCxnSpPr>
        <p:spPr>
          <a:xfrm flipH="1">
            <a:off x="6106503" y="1507053"/>
            <a:ext cx="1649100" cy="1064700"/>
          </a:xfrm>
          <a:prstGeom prst="bentConnector3">
            <a:avLst>
              <a:gd fmla="val 49998" name="adj1"/>
            </a:avLst>
          </a:prstGeom>
          <a:noFill/>
          <a:ln cap="flat" cmpd="sng" w="19050">
            <a:solidFill>
              <a:srgbClr val="DF8A00"/>
            </a:solidFill>
            <a:prstDash val="solid"/>
            <a:miter lim="8000"/>
            <a:headEnd len="sm" w="sm" type="none"/>
            <a:tailEnd len="sm" w="sm" type="oval"/>
          </a:ln>
        </p:spPr>
      </p:cxnSp>
      <p:sp>
        <p:nvSpPr>
          <p:cNvPr id="916" name="Google Shape;916;p13"/>
          <p:cNvSpPr txBox="1"/>
          <p:nvPr/>
        </p:nvSpPr>
        <p:spPr>
          <a:xfrm>
            <a:off x="7798035" y="956521"/>
            <a:ext cx="1485107" cy="550532"/>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accent1"/>
              </a:buClr>
              <a:buSzPts val="3600"/>
              <a:buFont typeface="Germania One"/>
              <a:buNone/>
            </a:pPr>
            <a:r>
              <a:rPr b="0" i="0" lang="it-IT" sz="2400" u="none" cap="none" strike="noStrike">
                <a:solidFill>
                  <a:schemeClr val="accent1"/>
                </a:solidFill>
                <a:latin typeface="Germania One"/>
                <a:ea typeface="Germania One"/>
                <a:cs typeface="Germania One"/>
                <a:sym typeface="Germania One"/>
              </a:rPr>
              <a:t>Statue nelle nicchie</a:t>
            </a:r>
            <a:endParaRPr b="0" i="0" sz="2400" u="none" cap="none" strike="noStrike">
              <a:solidFill>
                <a:schemeClr val="accent1"/>
              </a:solidFill>
              <a:latin typeface="Germania One"/>
              <a:ea typeface="Germania One"/>
              <a:cs typeface="Germania One"/>
              <a:sym typeface="Germania One"/>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0" name="Shape 920"/>
        <p:cNvGrpSpPr/>
        <p:nvPr/>
      </p:nvGrpSpPr>
      <p:grpSpPr>
        <a:xfrm>
          <a:off x="0" y="0"/>
          <a:ext cx="0" cy="0"/>
          <a:chOff x="0" y="0"/>
          <a:chExt cx="0" cy="0"/>
        </a:xfrm>
      </p:grpSpPr>
      <p:sp>
        <p:nvSpPr>
          <p:cNvPr id="921" name="Google Shape;921;p14"/>
          <p:cNvSpPr/>
          <p:nvPr/>
        </p:nvSpPr>
        <p:spPr>
          <a:xfrm>
            <a:off x="603411" y="461977"/>
            <a:ext cx="784987" cy="955175"/>
          </a:xfrm>
          <a:custGeom>
            <a:rect b="b" l="l" r="r" t="t"/>
            <a:pathLst>
              <a:path extrusionOk="0" h="4463" w="3689">
                <a:moveTo>
                  <a:pt x="1851" y="1"/>
                </a:moveTo>
                <a:cubicBezTo>
                  <a:pt x="1458" y="132"/>
                  <a:pt x="1" y="788"/>
                  <a:pt x="93" y="2547"/>
                </a:cubicBezTo>
                <a:lnTo>
                  <a:pt x="93" y="4463"/>
                </a:lnTo>
                <a:lnTo>
                  <a:pt x="3597" y="4463"/>
                </a:lnTo>
                <a:lnTo>
                  <a:pt x="3597" y="2547"/>
                </a:lnTo>
                <a:cubicBezTo>
                  <a:pt x="3689" y="788"/>
                  <a:pt x="2245" y="145"/>
                  <a:pt x="185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2" name="Google Shape;922;p14"/>
          <p:cNvSpPr txBox="1"/>
          <p:nvPr>
            <p:ph idx="2" type="title"/>
          </p:nvPr>
        </p:nvSpPr>
        <p:spPr>
          <a:xfrm>
            <a:off x="538704" y="686887"/>
            <a:ext cx="914400" cy="6129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6000"/>
              <a:buNone/>
            </a:pPr>
            <a:r>
              <a:rPr lang="it-IT"/>
              <a:t>4</a:t>
            </a:r>
            <a:endParaRPr/>
          </a:p>
        </p:txBody>
      </p:sp>
      <p:sp>
        <p:nvSpPr>
          <p:cNvPr id="923" name="Google Shape;923;p14"/>
          <p:cNvSpPr txBox="1"/>
          <p:nvPr>
            <p:ph idx="1" type="subTitle"/>
          </p:nvPr>
        </p:nvSpPr>
        <p:spPr>
          <a:xfrm>
            <a:off x="607878" y="1642062"/>
            <a:ext cx="4538280" cy="2530635"/>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it-IT" sz="1400"/>
              <a:t>Si accede per mezzo di una scalinata sotto l’altare maggiore, ed essa è preceduta da un vestibolo alla cui estremità è addossato un altare sormontato da un bassorilievo. Nel braccio centrale della cripta, sulla parete di destra si possono ammirare gli affreschi raffiguranti San Cataldo, la Maddalena e San Zosimo. Vi è un sarcofago che dato l’altorilievo raffigurante degli angeli ed un’anima disperata, si tratta sicuramente della sepoltura di una bambina.</a:t>
            </a:r>
            <a:endParaRPr/>
          </a:p>
        </p:txBody>
      </p:sp>
      <p:sp>
        <p:nvSpPr>
          <p:cNvPr id="924" name="Google Shape;924;p14"/>
          <p:cNvSpPr txBox="1"/>
          <p:nvPr/>
        </p:nvSpPr>
        <p:spPr>
          <a:xfrm>
            <a:off x="1509300" y="661393"/>
            <a:ext cx="3062700" cy="748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accent1"/>
              </a:buClr>
              <a:buSzPts val="3600"/>
              <a:buFont typeface="Germania One"/>
              <a:buNone/>
            </a:pPr>
            <a:r>
              <a:rPr b="0" i="0" lang="it-IT" sz="4800" u="none" cap="none" strike="noStrike">
                <a:solidFill>
                  <a:schemeClr val="accent1"/>
                </a:solidFill>
                <a:latin typeface="Germania One"/>
                <a:ea typeface="Germania One"/>
                <a:cs typeface="Germania One"/>
                <a:sym typeface="Germania One"/>
              </a:rPr>
              <a:t>La Cripta</a:t>
            </a:r>
            <a:endParaRPr/>
          </a:p>
        </p:txBody>
      </p:sp>
      <p:pic>
        <p:nvPicPr>
          <p:cNvPr id="925" name="Google Shape;925;p14"/>
          <p:cNvPicPr preferRelativeResize="0"/>
          <p:nvPr/>
        </p:nvPicPr>
        <p:blipFill rotWithShape="1">
          <a:blip r:embed="rId3">
            <a:alphaModFix/>
          </a:blip>
          <a:srcRect b="0" l="21808" r="21809" t="0"/>
          <a:stretch/>
        </p:blipFill>
        <p:spPr>
          <a:xfrm>
            <a:off x="5267060" y="839744"/>
            <a:ext cx="2929645" cy="3464012"/>
          </a:xfrm>
          <a:prstGeom prst="rect">
            <a:avLst/>
          </a:prstGeom>
          <a:noFill/>
          <a:ln>
            <a:noFill/>
          </a:ln>
          <a:effectLst>
            <a:outerShdw blurRad="292100" rotWithShape="0" algn="tl" dir="2700000" dist="139700">
              <a:srgbClr val="333333">
                <a:alpha val="64705"/>
              </a:srgbClr>
            </a:outerShdw>
          </a:effectLst>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9" name="Shape 929"/>
        <p:cNvGrpSpPr/>
        <p:nvPr/>
      </p:nvGrpSpPr>
      <p:grpSpPr>
        <a:xfrm>
          <a:off x="0" y="0"/>
          <a:ext cx="0" cy="0"/>
          <a:chOff x="0" y="0"/>
          <a:chExt cx="0" cy="0"/>
        </a:xfrm>
      </p:grpSpPr>
      <p:pic>
        <p:nvPicPr>
          <p:cNvPr id="930" name="Google Shape;930;p15"/>
          <p:cNvPicPr preferRelativeResize="0"/>
          <p:nvPr/>
        </p:nvPicPr>
        <p:blipFill rotWithShape="1">
          <a:blip r:embed="rId3">
            <a:alphaModFix/>
          </a:blip>
          <a:srcRect b="0" l="0" r="0" t="0"/>
          <a:stretch/>
        </p:blipFill>
        <p:spPr>
          <a:xfrm>
            <a:off x="1606513" y="594758"/>
            <a:ext cx="5930974" cy="3953982"/>
          </a:xfrm>
          <a:prstGeom prst="rect">
            <a:avLst/>
          </a:prstGeom>
          <a:noFill/>
          <a:ln>
            <a:noFill/>
          </a:ln>
          <a:effectLst>
            <a:outerShdw blurRad="292100" rotWithShape="0" algn="tl" dir="2700000" dist="139700">
              <a:srgbClr val="333333">
                <a:alpha val="64705"/>
              </a:srgbClr>
            </a:outerShdw>
          </a:effectLst>
        </p:spPr>
      </p:pic>
      <p:sp>
        <p:nvSpPr>
          <p:cNvPr id="931" name="Google Shape;931;p15"/>
          <p:cNvSpPr/>
          <p:nvPr/>
        </p:nvSpPr>
        <p:spPr>
          <a:xfrm>
            <a:off x="603411" y="461977"/>
            <a:ext cx="784987" cy="955175"/>
          </a:xfrm>
          <a:custGeom>
            <a:rect b="b" l="l" r="r" t="t"/>
            <a:pathLst>
              <a:path extrusionOk="0" h="4463" w="3689">
                <a:moveTo>
                  <a:pt x="1851" y="1"/>
                </a:moveTo>
                <a:cubicBezTo>
                  <a:pt x="1458" y="132"/>
                  <a:pt x="1" y="788"/>
                  <a:pt x="93" y="2547"/>
                </a:cubicBezTo>
                <a:lnTo>
                  <a:pt x="93" y="4463"/>
                </a:lnTo>
                <a:lnTo>
                  <a:pt x="3597" y="4463"/>
                </a:lnTo>
                <a:lnTo>
                  <a:pt x="3597" y="2547"/>
                </a:lnTo>
                <a:cubicBezTo>
                  <a:pt x="3689" y="788"/>
                  <a:pt x="2245" y="145"/>
                  <a:pt x="185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932" name="Google Shape;932;p15"/>
          <p:cNvPicPr preferRelativeResize="0"/>
          <p:nvPr/>
        </p:nvPicPr>
        <p:blipFill rotWithShape="1">
          <a:blip r:embed="rId4">
            <a:alphaModFix/>
          </a:blip>
          <a:srcRect b="0" l="0" r="0" t="0"/>
          <a:stretch/>
        </p:blipFill>
        <p:spPr>
          <a:xfrm>
            <a:off x="320146" y="260233"/>
            <a:ext cx="1286367" cy="1603387"/>
          </a:xfrm>
          <a:prstGeom prst="rect">
            <a:avLst/>
          </a:prstGeom>
          <a:noFill/>
          <a:ln>
            <a:noFill/>
          </a:ln>
        </p:spPr>
      </p:pic>
      <p:cxnSp>
        <p:nvCxnSpPr>
          <p:cNvPr id="933" name="Google Shape;933;p15"/>
          <p:cNvCxnSpPr>
            <a:stCxn id="934" idx="3"/>
          </p:cNvCxnSpPr>
          <p:nvPr/>
        </p:nvCxnSpPr>
        <p:spPr>
          <a:xfrm flipH="1" rot="10800000">
            <a:off x="1485107" y="1996346"/>
            <a:ext cx="1286100" cy="993600"/>
          </a:xfrm>
          <a:prstGeom prst="bentConnector3">
            <a:avLst>
              <a:gd fmla="val 50005" name="adj1"/>
            </a:avLst>
          </a:prstGeom>
          <a:noFill/>
          <a:ln cap="flat" cmpd="sng" w="19050">
            <a:solidFill>
              <a:srgbClr val="DF8A00"/>
            </a:solidFill>
            <a:prstDash val="solid"/>
            <a:miter lim="8000"/>
            <a:headEnd len="sm" w="sm" type="none"/>
            <a:tailEnd len="sm" w="sm" type="oval"/>
          </a:ln>
        </p:spPr>
      </p:cxnSp>
      <p:sp>
        <p:nvSpPr>
          <p:cNvPr id="934" name="Google Shape;934;p15"/>
          <p:cNvSpPr txBox="1"/>
          <p:nvPr/>
        </p:nvSpPr>
        <p:spPr>
          <a:xfrm>
            <a:off x="0" y="2714680"/>
            <a:ext cx="1485107" cy="550532"/>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accent1"/>
              </a:buClr>
              <a:buSzPts val="3600"/>
              <a:buFont typeface="Germania One"/>
              <a:buNone/>
            </a:pPr>
            <a:r>
              <a:rPr b="0" i="0" lang="it-IT" sz="2400" u="none" cap="none" strike="noStrike">
                <a:solidFill>
                  <a:schemeClr val="accent1"/>
                </a:solidFill>
                <a:latin typeface="Germania One"/>
                <a:ea typeface="Germania One"/>
                <a:cs typeface="Germania One"/>
                <a:sym typeface="Germania One"/>
              </a:rPr>
              <a:t>Affreschi</a:t>
            </a:r>
            <a:endParaRPr b="0" i="0" sz="2400" u="none" cap="none" strike="noStrike">
              <a:solidFill>
                <a:schemeClr val="accent1"/>
              </a:solidFill>
              <a:latin typeface="Germania One"/>
              <a:ea typeface="Germania One"/>
              <a:cs typeface="Germania One"/>
              <a:sym typeface="Germania One"/>
            </a:endParaRPr>
          </a:p>
        </p:txBody>
      </p:sp>
      <p:cxnSp>
        <p:nvCxnSpPr>
          <p:cNvPr id="935" name="Google Shape;935;p15"/>
          <p:cNvCxnSpPr/>
          <p:nvPr/>
        </p:nvCxnSpPr>
        <p:spPr>
          <a:xfrm rot="5400000">
            <a:off x="6730146" y="1810570"/>
            <a:ext cx="1873200" cy="1469400"/>
          </a:xfrm>
          <a:prstGeom prst="bentConnector3">
            <a:avLst>
              <a:gd fmla="val 14407" name="adj1"/>
            </a:avLst>
          </a:prstGeom>
          <a:noFill/>
          <a:ln cap="flat" cmpd="sng" w="19050">
            <a:solidFill>
              <a:srgbClr val="DF8A00"/>
            </a:solidFill>
            <a:prstDash val="solid"/>
            <a:miter lim="8000"/>
            <a:headEnd len="sm" w="sm" type="none"/>
            <a:tailEnd len="sm" w="sm" type="oval"/>
          </a:ln>
        </p:spPr>
      </p:cxnSp>
      <p:sp>
        <p:nvSpPr>
          <p:cNvPr id="936" name="Google Shape;936;p15"/>
          <p:cNvSpPr txBox="1"/>
          <p:nvPr/>
        </p:nvSpPr>
        <p:spPr>
          <a:xfrm>
            <a:off x="7658893" y="378994"/>
            <a:ext cx="1485107" cy="550532"/>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accent1"/>
              </a:buClr>
              <a:buSzPts val="3600"/>
              <a:buFont typeface="Germania One"/>
              <a:buNone/>
            </a:pPr>
            <a:r>
              <a:rPr b="0" i="0" lang="it-IT" sz="2400" u="none" cap="none" strike="noStrike">
                <a:solidFill>
                  <a:schemeClr val="accent1"/>
                </a:solidFill>
                <a:latin typeface="Germania One"/>
                <a:ea typeface="Germania One"/>
                <a:cs typeface="Germania One"/>
                <a:sym typeface="Germania One"/>
              </a:rPr>
              <a:t>Sarcofago della bambina</a:t>
            </a:r>
            <a:endParaRPr b="0" i="0" sz="2400" u="none" cap="none" strike="noStrike">
              <a:solidFill>
                <a:schemeClr val="accent1"/>
              </a:solidFill>
              <a:latin typeface="Germania One"/>
              <a:ea typeface="Germania One"/>
              <a:cs typeface="Germania One"/>
              <a:sym typeface="Germania One"/>
            </a:endParaRPr>
          </a:p>
        </p:txBody>
      </p:sp>
      <p:cxnSp>
        <p:nvCxnSpPr>
          <p:cNvPr id="937" name="Google Shape;937;p15"/>
          <p:cNvCxnSpPr/>
          <p:nvPr/>
        </p:nvCxnSpPr>
        <p:spPr>
          <a:xfrm flipH="1" rot="5400000">
            <a:off x="5257740" y="1907039"/>
            <a:ext cx="2655600" cy="2058600"/>
          </a:xfrm>
          <a:prstGeom prst="bentConnector3">
            <a:avLst>
              <a:gd fmla="val -616" name="adj1"/>
            </a:avLst>
          </a:prstGeom>
          <a:noFill/>
          <a:ln cap="flat" cmpd="sng" w="19050">
            <a:solidFill>
              <a:srgbClr val="DF8A00"/>
            </a:solidFill>
            <a:prstDash val="solid"/>
            <a:miter lim="8000"/>
            <a:headEnd len="sm" w="sm" type="none"/>
            <a:tailEnd len="sm" w="sm" type="oval"/>
          </a:ln>
        </p:spPr>
      </p:cxnSp>
      <p:sp>
        <p:nvSpPr>
          <p:cNvPr id="938" name="Google Shape;938;p15"/>
          <p:cNvSpPr txBox="1"/>
          <p:nvPr/>
        </p:nvSpPr>
        <p:spPr>
          <a:xfrm>
            <a:off x="7614839" y="3713606"/>
            <a:ext cx="1485107" cy="550532"/>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accent1"/>
              </a:buClr>
              <a:buSzPts val="3600"/>
              <a:buFont typeface="Germania One"/>
              <a:buNone/>
            </a:pPr>
            <a:r>
              <a:rPr b="0" i="0" lang="it-IT" sz="2400" u="none" cap="none" strike="noStrike">
                <a:solidFill>
                  <a:schemeClr val="accent1"/>
                </a:solidFill>
                <a:latin typeface="Germania One"/>
                <a:ea typeface="Germania One"/>
                <a:cs typeface="Germania One"/>
                <a:sym typeface="Germania One"/>
              </a:rPr>
              <a:t>Volte a crociera</a:t>
            </a:r>
            <a:endParaRPr b="0" i="0" sz="2400" u="none" cap="none" strike="noStrike">
              <a:solidFill>
                <a:schemeClr val="accent1"/>
              </a:solidFill>
              <a:latin typeface="Germania One"/>
              <a:ea typeface="Germania One"/>
              <a:cs typeface="Germania One"/>
              <a:sym typeface="Germania One"/>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2" name="Shape 942"/>
        <p:cNvGrpSpPr/>
        <p:nvPr/>
      </p:nvGrpSpPr>
      <p:grpSpPr>
        <a:xfrm>
          <a:off x="0" y="0"/>
          <a:ext cx="0" cy="0"/>
          <a:chOff x="0" y="0"/>
          <a:chExt cx="0" cy="0"/>
        </a:xfrm>
      </p:grpSpPr>
      <p:sp>
        <p:nvSpPr>
          <p:cNvPr id="943" name="Google Shape;943;p17"/>
          <p:cNvSpPr txBox="1"/>
          <p:nvPr>
            <p:ph type="ctrTitle"/>
          </p:nvPr>
        </p:nvSpPr>
        <p:spPr>
          <a:xfrm>
            <a:off x="713225" y="844300"/>
            <a:ext cx="7580170" cy="997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5200"/>
              <a:buNone/>
            </a:pPr>
            <a:r>
              <a:rPr lang="it-IT"/>
              <a:t>Grazie dell’attenzione</a:t>
            </a:r>
            <a:endParaRPr/>
          </a:p>
        </p:txBody>
      </p:sp>
      <p:sp>
        <p:nvSpPr>
          <p:cNvPr id="944" name="Google Shape;944;p17"/>
          <p:cNvSpPr txBox="1"/>
          <p:nvPr>
            <p:ph idx="1" type="subTitle"/>
          </p:nvPr>
        </p:nvSpPr>
        <p:spPr>
          <a:xfrm>
            <a:off x="2435700" y="1929600"/>
            <a:ext cx="3845700" cy="12843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chemeClr val="lt1"/>
              </a:buClr>
              <a:buSzPts val="1100"/>
              <a:buFont typeface="Arial"/>
              <a:buNone/>
            </a:pPr>
            <a:r>
              <a:rPr lang="it-IT" sz="2400">
                <a:solidFill>
                  <a:schemeClr val="accent1"/>
                </a:solidFill>
                <a:latin typeface="Germania One"/>
                <a:ea typeface="Germania One"/>
                <a:cs typeface="Germania One"/>
                <a:sym typeface="Germania One"/>
              </a:rPr>
              <a:t>Per domande contattatemi sulla piattaforma:</a:t>
            </a:r>
            <a:endParaRPr/>
          </a:p>
          <a:p>
            <a:pPr indent="0" lvl="0" marL="0" rtl="0" algn="ctr">
              <a:lnSpc>
                <a:spcPct val="100000"/>
              </a:lnSpc>
              <a:spcBef>
                <a:spcPts val="0"/>
              </a:spcBef>
              <a:spcAft>
                <a:spcPts val="0"/>
              </a:spcAft>
              <a:buClr>
                <a:schemeClr val="lt1"/>
              </a:buClr>
              <a:buSzPts val="1100"/>
              <a:buFont typeface="Arial"/>
              <a:buNone/>
            </a:pPr>
            <a:r>
              <a:rPr lang="it-IT" sz="2400">
                <a:solidFill>
                  <a:schemeClr val="accent1"/>
                </a:solidFill>
                <a:latin typeface="Germania One"/>
                <a:ea typeface="Germania One"/>
                <a:cs typeface="Germania One"/>
                <a:sym typeface="Germania One"/>
              </a:rPr>
              <a:t>Mattia Siragusa</a:t>
            </a:r>
            <a:endParaRPr sz="2400">
              <a:solidFill>
                <a:schemeClr val="accent1"/>
              </a:solidFill>
              <a:latin typeface="Germania One"/>
              <a:ea typeface="Germania One"/>
              <a:cs typeface="Germania One"/>
              <a:sym typeface="Germania One"/>
            </a:endParaRPr>
          </a:p>
          <a:p>
            <a:pPr indent="0" lvl="0" marL="0" rtl="0" algn="ctr">
              <a:lnSpc>
                <a:spcPct val="100000"/>
              </a:lnSpc>
              <a:spcBef>
                <a:spcPts val="0"/>
              </a:spcBef>
              <a:spcAft>
                <a:spcPts val="0"/>
              </a:spcAft>
              <a:buClr>
                <a:schemeClr val="lt1"/>
              </a:buClr>
              <a:buSzPts val="1100"/>
              <a:buFont typeface="Arial"/>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8" name="Shape 948"/>
        <p:cNvGrpSpPr/>
        <p:nvPr/>
      </p:nvGrpSpPr>
      <p:grpSpPr>
        <a:xfrm>
          <a:off x="0" y="0"/>
          <a:ext cx="0" cy="0"/>
          <a:chOff x="0" y="0"/>
          <a:chExt cx="0" cy="0"/>
        </a:xfrm>
      </p:grpSpPr>
      <p:sp>
        <p:nvSpPr>
          <p:cNvPr id="949" name="Google Shape;949;p16"/>
          <p:cNvSpPr/>
          <p:nvPr/>
        </p:nvSpPr>
        <p:spPr>
          <a:xfrm>
            <a:off x="0" y="0"/>
            <a:ext cx="9144000" cy="5143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950" name="Google Shape;950;p16"/>
          <p:cNvPicPr preferRelativeResize="0"/>
          <p:nvPr/>
        </p:nvPicPr>
        <p:blipFill rotWithShape="1">
          <a:blip r:embed="rId3">
            <a:alphaModFix/>
          </a:blip>
          <a:srcRect b="0" l="0" r="0" t="0"/>
          <a:stretch/>
        </p:blipFill>
        <p:spPr>
          <a:xfrm>
            <a:off x="1615440" y="1388745"/>
            <a:ext cx="5918200" cy="3327400"/>
          </a:xfrm>
          <a:prstGeom prst="rect">
            <a:avLst/>
          </a:prstGeom>
          <a:noFill/>
          <a:ln>
            <a:noFill/>
          </a:ln>
          <a:effectLst>
            <a:outerShdw blurRad="114300" rotWithShape="0" dir="5400000" dist="38100">
              <a:srgbClr val="000000">
                <a:alpha val="20000"/>
              </a:srgbClr>
            </a:outerShdw>
          </a:effectLst>
        </p:spPr>
      </p:pic>
      <p:sp>
        <p:nvSpPr>
          <p:cNvPr id="951" name="Google Shape;951;p16"/>
          <p:cNvSpPr txBox="1"/>
          <p:nvPr/>
        </p:nvSpPr>
        <p:spPr>
          <a:xfrm>
            <a:off x="548640" y="308610"/>
            <a:ext cx="8046720" cy="553998"/>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it-IT" sz="3000" u="none" cap="none" strike="noStrike">
                <a:solidFill>
                  <a:srgbClr val="343944"/>
                </a:solidFill>
                <a:latin typeface="Quattrocento Sans"/>
                <a:ea typeface="Quattrocento Sans"/>
                <a:cs typeface="Quattrocento Sans"/>
                <a:sym typeface="Quattrocento Sans"/>
              </a:rPr>
              <a:t>   Quiz</a:t>
            </a:r>
            <a:endParaRPr/>
          </a:p>
        </p:txBody>
      </p:sp>
      <p:pic>
        <p:nvPicPr>
          <p:cNvPr id="952" name="Google Shape;952;p16"/>
          <p:cNvPicPr preferRelativeResize="0"/>
          <p:nvPr/>
        </p:nvPicPr>
        <p:blipFill rotWithShape="1">
          <a:blip r:embed="rId4">
            <a:alphaModFix/>
          </a:blip>
          <a:srcRect b="0" l="0" r="0" t="0"/>
          <a:stretch/>
        </p:blipFill>
        <p:spPr>
          <a:xfrm>
            <a:off x="3833855" y="379730"/>
            <a:ext cx="406400" cy="406400"/>
          </a:xfrm>
          <a:prstGeom prst="rect">
            <a:avLst/>
          </a:prstGeom>
          <a:noFill/>
          <a:ln>
            <a:noFill/>
          </a:ln>
        </p:spPr>
      </p:pic>
      <p:sp>
        <p:nvSpPr>
          <p:cNvPr id="953" name="Google Shape;953;p16"/>
          <p:cNvSpPr txBox="1"/>
          <p:nvPr/>
        </p:nvSpPr>
        <p:spPr>
          <a:xfrm>
            <a:off x="548640" y="822960"/>
            <a:ext cx="8046720" cy="43088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it-IT" sz="2200" u="none" cap="none" strike="noStrike">
                <a:solidFill>
                  <a:srgbClr val="343944"/>
                </a:solidFill>
                <a:latin typeface="Quattrocento Sans"/>
                <a:ea typeface="Quattrocento Sans"/>
                <a:cs typeface="Quattrocento Sans"/>
                <a:sym typeface="Quattrocento Sans"/>
              </a:rPr>
              <a:t>Clicca sul pulsante</a:t>
            </a:r>
            <a:r>
              <a:rPr b="1" i="0" lang="it-IT" sz="2200" u="none" cap="none" strike="noStrike">
                <a:solidFill>
                  <a:srgbClr val="343944"/>
                </a:solidFill>
                <a:latin typeface="Quattrocento Sans"/>
                <a:ea typeface="Quattrocento Sans"/>
                <a:cs typeface="Quattrocento Sans"/>
                <a:sym typeface="Quattrocento Sans"/>
              </a:rPr>
              <a:t>Quiz</a:t>
            </a:r>
            <a:r>
              <a:rPr b="0" i="0" lang="it-IT" sz="2200" u="none" cap="none" strike="noStrike">
                <a:solidFill>
                  <a:srgbClr val="343944"/>
                </a:solidFill>
                <a:latin typeface="Quattrocento Sans"/>
                <a:ea typeface="Quattrocento Sans"/>
                <a:cs typeface="Quattrocento Sans"/>
                <a:sym typeface="Quattrocento Sans"/>
              </a:rPr>
              <a:t> per modificare questo oggetto</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5" name="Shape 785"/>
        <p:cNvGrpSpPr/>
        <p:nvPr/>
      </p:nvGrpSpPr>
      <p:grpSpPr>
        <a:xfrm>
          <a:off x="0" y="0"/>
          <a:ext cx="0" cy="0"/>
          <a:chOff x="0" y="0"/>
          <a:chExt cx="0" cy="0"/>
        </a:xfrm>
      </p:grpSpPr>
      <p:sp>
        <p:nvSpPr>
          <p:cNvPr id="786" name="Google Shape;786;p2"/>
          <p:cNvSpPr/>
          <p:nvPr/>
        </p:nvSpPr>
        <p:spPr>
          <a:xfrm>
            <a:off x="4639034" y="3129531"/>
            <a:ext cx="848452" cy="1026445"/>
          </a:xfrm>
          <a:custGeom>
            <a:rect b="b" l="l" r="r" t="t"/>
            <a:pathLst>
              <a:path extrusionOk="0" h="4463" w="3689">
                <a:moveTo>
                  <a:pt x="1851" y="1"/>
                </a:moveTo>
                <a:cubicBezTo>
                  <a:pt x="1458" y="132"/>
                  <a:pt x="1" y="788"/>
                  <a:pt x="93" y="2547"/>
                </a:cubicBezTo>
                <a:lnTo>
                  <a:pt x="93" y="4463"/>
                </a:lnTo>
                <a:lnTo>
                  <a:pt x="3597" y="4463"/>
                </a:lnTo>
                <a:lnTo>
                  <a:pt x="3597" y="2547"/>
                </a:lnTo>
                <a:cubicBezTo>
                  <a:pt x="3689" y="788"/>
                  <a:pt x="2245" y="145"/>
                  <a:pt x="185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7" name="Google Shape;787;p2"/>
          <p:cNvSpPr/>
          <p:nvPr/>
        </p:nvSpPr>
        <p:spPr>
          <a:xfrm>
            <a:off x="4639034" y="1483877"/>
            <a:ext cx="848452" cy="1026445"/>
          </a:xfrm>
          <a:custGeom>
            <a:rect b="b" l="l" r="r" t="t"/>
            <a:pathLst>
              <a:path extrusionOk="0" h="4463" w="3689">
                <a:moveTo>
                  <a:pt x="1851" y="1"/>
                </a:moveTo>
                <a:cubicBezTo>
                  <a:pt x="1458" y="132"/>
                  <a:pt x="1" y="788"/>
                  <a:pt x="93" y="2547"/>
                </a:cubicBezTo>
                <a:lnTo>
                  <a:pt x="93" y="4463"/>
                </a:lnTo>
                <a:lnTo>
                  <a:pt x="3597" y="4463"/>
                </a:lnTo>
                <a:lnTo>
                  <a:pt x="3597" y="2547"/>
                </a:lnTo>
                <a:cubicBezTo>
                  <a:pt x="3689" y="788"/>
                  <a:pt x="2245" y="145"/>
                  <a:pt x="185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8" name="Google Shape;788;p2"/>
          <p:cNvSpPr/>
          <p:nvPr/>
        </p:nvSpPr>
        <p:spPr>
          <a:xfrm>
            <a:off x="767225" y="3129531"/>
            <a:ext cx="848452" cy="1026445"/>
          </a:xfrm>
          <a:custGeom>
            <a:rect b="b" l="l" r="r" t="t"/>
            <a:pathLst>
              <a:path extrusionOk="0" h="4463" w="3689">
                <a:moveTo>
                  <a:pt x="1851" y="1"/>
                </a:moveTo>
                <a:cubicBezTo>
                  <a:pt x="1458" y="132"/>
                  <a:pt x="1" y="788"/>
                  <a:pt x="93" y="2547"/>
                </a:cubicBezTo>
                <a:lnTo>
                  <a:pt x="93" y="4463"/>
                </a:lnTo>
                <a:lnTo>
                  <a:pt x="3597" y="4463"/>
                </a:lnTo>
                <a:lnTo>
                  <a:pt x="3597" y="2547"/>
                </a:lnTo>
                <a:cubicBezTo>
                  <a:pt x="3689" y="788"/>
                  <a:pt x="2245" y="145"/>
                  <a:pt x="185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9" name="Google Shape;789;p2"/>
          <p:cNvSpPr/>
          <p:nvPr/>
        </p:nvSpPr>
        <p:spPr>
          <a:xfrm>
            <a:off x="767225" y="1483877"/>
            <a:ext cx="848452" cy="1026445"/>
          </a:xfrm>
          <a:custGeom>
            <a:rect b="b" l="l" r="r" t="t"/>
            <a:pathLst>
              <a:path extrusionOk="0" h="4463" w="3689">
                <a:moveTo>
                  <a:pt x="1851" y="1"/>
                </a:moveTo>
                <a:cubicBezTo>
                  <a:pt x="1458" y="132"/>
                  <a:pt x="1" y="788"/>
                  <a:pt x="93" y="2547"/>
                </a:cubicBezTo>
                <a:lnTo>
                  <a:pt x="93" y="4463"/>
                </a:lnTo>
                <a:lnTo>
                  <a:pt x="3597" y="4463"/>
                </a:lnTo>
                <a:lnTo>
                  <a:pt x="3597" y="2547"/>
                </a:lnTo>
                <a:cubicBezTo>
                  <a:pt x="3689" y="788"/>
                  <a:pt x="2245" y="145"/>
                  <a:pt x="185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0" name="Google Shape;790;p2"/>
          <p:cNvSpPr txBox="1"/>
          <p:nvPr>
            <p:ph idx="3" type="title"/>
          </p:nvPr>
        </p:nvSpPr>
        <p:spPr>
          <a:xfrm>
            <a:off x="720000" y="539500"/>
            <a:ext cx="7704000" cy="572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600"/>
              <a:buNone/>
            </a:pPr>
            <a:r>
              <a:rPr lang="it-IT"/>
              <a:t>Contenuti</a:t>
            </a:r>
            <a:endParaRPr/>
          </a:p>
        </p:txBody>
      </p:sp>
      <p:sp>
        <p:nvSpPr>
          <p:cNvPr id="791" name="Google Shape;791;p2"/>
          <p:cNvSpPr txBox="1"/>
          <p:nvPr>
            <p:ph type="title"/>
          </p:nvPr>
        </p:nvSpPr>
        <p:spPr>
          <a:xfrm>
            <a:off x="1695044" y="1902243"/>
            <a:ext cx="2401800" cy="447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500"/>
              <a:buNone/>
            </a:pPr>
            <a:r>
              <a:rPr lang="it-IT" sz="2800" u="sng">
                <a:solidFill>
                  <a:schemeClr val="hlink"/>
                </a:solidFill>
                <a:hlinkClick action="ppaction://hlinksldjump" r:id="rId3"/>
              </a:rPr>
              <a:t>L’esterno</a:t>
            </a:r>
            <a:endParaRPr sz="2800" u="sng">
              <a:solidFill>
                <a:schemeClr val="hlink"/>
              </a:solidFill>
              <a:hlinkClick action="ppaction://hlinksldjump" r:id="rId4"/>
            </a:endParaRPr>
          </a:p>
        </p:txBody>
      </p:sp>
      <p:sp>
        <p:nvSpPr>
          <p:cNvPr id="792" name="Google Shape;792;p2"/>
          <p:cNvSpPr txBox="1"/>
          <p:nvPr>
            <p:ph idx="2" type="title"/>
          </p:nvPr>
        </p:nvSpPr>
        <p:spPr>
          <a:xfrm>
            <a:off x="846601" y="1828800"/>
            <a:ext cx="689700" cy="447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000"/>
              <a:buNone/>
            </a:pPr>
            <a:r>
              <a:rPr lang="it-IT"/>
              <a:t>1</a:t>
            </a:r>
            <a:endParaRPr/>
          </a:p>
        </p:txBody>
      </p:sp>
      <p:sp>
        <p:nvSpPr>
          <p:cNvPr id="793" name="Google Shape;793;p2"/>
          <p:cNvSpPr txBox="1"/>
          <p:nvPr>
            <p:ph idx="6" type="title"/>
          </p:nvPr>
        </p:nvSpPr>
        <p:spPr>
          <a:xfrm>
            <a:off x="846601" y="3485225"/>
            <a:ext cx="689700" cy="447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000"/>
              <a:buNone/>
            </a:pPr>
            <a:r>
              <a:rPr lang="it-IT"/>
              <a:t>2</a:t>
            </a:r>
            <a:endParaRPr/>
          </a:p>
        </p:txBody>
      </p:sp>
      <p:sp>
        <p:nvSpPr>
          <p:cNvPr id="794" name="Google Shape;794;p2"/>
          <p:cNvSpPr txBox="1"/>
          <p:nvPr>
            <p:ph idx="9" type="title"/>
          </p:nvPr>
        </p:nvSpPr>
        <p:spPr>
          <a:xfrm>
            <a:off x="4718401" y="1828800"/>
            <a:ext cx="689700" cy="447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000"/>
              <a:buNone/>
            </a:pPr>
            <a:r>
              <a:rPr lang="it-IT"/>
              <a:t>3</a:t>
            </a:r>
            <a:endParaRPr/>
          </a:p>
        </p:txBody>
      </p:sp>
      <p:sp>
        <p:nvSpPr>
          <p:cNvPr id="795" name="Google Shape;795;p2"/>
          <p:cNvSpPr txBox="1"/>
          <p:nvPr>
            <p:ph idx="15" type="title"/>
          </p:nvPr>
        </p:nvSpPr>
        <p:spPr>
          <a:xfrm>
            <a:off x="4718401" y="3485225"/>
            <a:ext cx="689700" cy="447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000"/>
              <a:buNone/>
            </a:pPr>
            <a:r>
              <a:rPr lang="it-IT"/>
              <a:t>4</a:t>
            </a:r>
            <a:endParaRPr/>
          </a:p>
        </p:txBody>
      </p:sp>
      <p:sp>
        <p:nvSpPr>
          <p:cNvPr id="796" name="Google Shape;796;p2">
            <a:hlinkClick action="ppaction://hlinksldjump" r:id="rId5"/>
          </p:cNvPr>
          <p:cNvSpPr txBox="1"/>
          <p:nvPr/>
        </p:nvSpPr>
        <p:spPr>
          <a:xfrm>
            <a:off x="1695044" y="3616325"/>
            <a:ext cx="2401800" cy="4476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accent1"/>
              </a:buClr>
              <a:buSzPts val="2500"/>
              <a:buFont typeface="Germania One"/>
              <a:buNone/>
            </a:pPr>
            <a:r>
              <a:rPr b="0" i="0" lang="it-IT" sz="2800" u="sng" cap="none" strike="noStrike">
                <a:solidFill>
                  <a:schemeClr val="accent1"/>
                </a:solidFill>
                <a:latin typeface="Germania One"/>
                <a:ea typeface="Germania One"/>
                <a:cs typeface="Germania One"/>
                <a:sym typeface="Germania One"/>
                <a:hlinkClick action="ppaction://hlinksldjump" r:id="rId6">
                  <a:extLst>
                    <a:ext uri="{A12FA001-AC4F-418D-AE19-62706E023703}">
                      <ahyp:hlinkClr val="tx"/>
                    </a:ext>
                  </a:extLst>
                </a:hlinkClick>
              </a:rPr>
              <a:t>L’interno</a:t>
            </a:r>
            <a:endParaRPr b="0" i="0" sz="2800" u="none" cap="none" strike="noStrike">
              <a:solidFill>
                <a:schemeClr val="accent1"/>
              </a:solidFill>
              <a:latin typeface="Germania One"/>
              <a:ea typeface="Germania One"/>
              <a:cs typeface="Germania One"/>
              <a:sym typeface="Germania One"/>
            </a:endParaRPr>
          </a:p>
        </p:txBody>
      </p:sp>
      <p:sp>
        <p:nvSpPr>
          <p:cNvPr id="797" name="Google Shape;797;p2"/>
          <p:cNvSpPr txBox="1"/>
          <p:nvPr/>
        </p:nvSpPr>
        <p:spPr>
          <a:xfrm>
            <a:off x="5487468" y="1897065"/>
            <a:ext cx="2401800" cy="4476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accent1"/>
              </a:buClr>
              <a:buSzPts val="2500"/>
              <a:buFont typeface="Germania One"/>
              <a:buNone/>
            </a:pPr>
            <a:r>
              <a:rPr b="0" i="0" lang="it-IT" sz="2800" u="sng" cap="none" strike="noStrike">
                <a:solidFill>
                  <a:schemeClr val="accent1"/>
                </a:solidFill>
                <a:latin typeface="Germania One"/>
                <a:ea typeface="Germania One"/>
                <a:cs typeface="Germania One"/>
                <a:sym typeface="Germania One"/>
                <a:hlinkClick action="ppaction://hlinksldjump" r:id="rId7">
                  <a:extLst>
                    <a:ext uri="{A12FA001-AC4F-418D-AE19-62706E023703}">
                      <ahyp:hlinkClr val="tx"/>
                    </a:ext>
                  </a:extLst>
                </a:hlinkClick>
              </a:rPr>
              <a:t>Le sale</a:t>
            </a:r>
            <a:endParaRPr b="0" i="0" sz="2800" u="none" cap="none" strike="noStrike">
              <a:solidFill>
                <a:schemeClr val="accent1"/>
              </a:solidFill>
              <a:latin typeface="Germania One"/>
              <a:ea typeface="Germania One"/>
              <a:cs typeface="Germania One"/>
              <a:sym typeface="Germania One"/>
            </a:endParaRPr>
          </a:p>
        </p:txBody>
      </p:sp>
      <p:sp>
        <p:nvSpPr>
          <p:cNvPr id="798" name="Google Shape;798;p2"/>
          <p:cNvSpPr txBox="1"/>
          <p:nvPr/>
        </p:nvSpPr>
        <p:spPr>
          <a:xfrm>
            <a:off x="5487468" y="3616325"/>
            <a:ext cx="2401800" cy="4476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accent1"/>
              </a:buClr>
              <a:buSzPts val="2500"/>
              <a:buFont typeface="Germania One"/>
              <a:buNone/>
            </a:pPr>
            <a:r>
              <a:rPr b="0" i="0" lang="it-IT" sz="2800" u="sng" cap="none" strike="noStrike">
                <a:solidFill>
                  <a:schemeClr val="accent1"/>
                </a:solidFill>
                <a:latin typeface="Germania One"/>
                <a:ea typeface="Germania One"/>
                <a:cs typeface="Germania One"/>
                <a:sym typeface="Germania One"/>
                <a:hlinkClick action="ppaction://hlinksldjump" r:id="rId8">
                  <a:extLst>
                    <a:ext uri="{A12FA001-AC4F-418D-AE19-62706E023703}">
                      <ahyp:hlinkClr val="tx"/>
                    </a:ext>
                  </a:extLst>
                </a:hlinkClick>
              </a:rPr>
              <a:t>La Cripta</a:t>
            </a:r>
            <a:endParaRPr b="0" i="0" sz="2800" u="none" cap="none" strike="noStrike">
              <a:solidFill>
                <a:schemeClr val="accent1"/>
              </a:solidFill>
              <a:latin typeface="Germania One"/>
              <a:ea typeface="Germania One"/>
              <a:cs typeface="Germania One"/>
              <a:sym typeface="Germania One"/>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2" name="Shape 802"/>
        <p:cNvGrpSpPr/>
        <p:nvPr/>
      </p:nvGrpSpPr>
      <p:grpSpPr>
        <a:xfrm>
          <a:off x="0" y="0"/>
          <a:ext cx="0" cy="0"/>
          <a:chOff x="0" y="0"/>
          <a:chExt cx="0" cy="0"/>
        </a:xfrm>
      </p:grpSpPr>
      <p:sp>
        <p:nvSpPr>
          <p:cNvPr id="803" name="Google Shape;803;p3"/>
          <p:cNvSpPr txBox="1"/>
          <p:nvPr>
            <p:ph idx="1" type="subTitle"/>
          </p:nvPr>
        </p:nvSpPr>
        <p:spPr>
          <a:xfrm>
            <a:off x="713225" y="2033400"/>
            <a:ext cx="4088400" cy="1649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it-IT"/>
              <a:t>La chiesa presenta un mix di stili diversi, dalla facciata in stile barocco, all’interno in stile romanico unito a pezzi di rovina di un antico tempio.</a:t>
            </a:r>
            <a:endParaRPr/>
          </a:p>
        </p:txBody>
      </p:sp>
      <p:sp>
        <p:nvSpPr>
          <p:cNvPr id="804" name="Google Shape;804;p3"/>
          <p:cNvSpPr txBox="1"/>
          <p:nvPr>
            <p:ph type="title"/>
          </p:nvPr>
        </p:nvSpPr>
        <p:spPr>
          <a:xfrm>
            <a:off x="713225" y="1460700"/>
            <a:ext cx="4088400" cy="572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600"/>
              <a:buNone/>
            </a:pPr>
            <a:r>
              <a:rPr lang="it-IT"/>
              <a:t>Nel complesso</a:t>
            </a:r>
            <a:endParaRPr/>
          </a:p>
        </p:txBody>
      </p:sp>
      <p:pic>
        <p:nvPicPr>
          <p:cNvPr id="805" name="Google Shape;805;p3"/>
          <p:cNvPicPr preferRelativeResize="0"/>
          <p:nvPr/>
        </p:nvPicPr>
        <p:blipFill rotWithShape="1">
          <a:blip r:embed="rId3">
            <a:alphaModFix/>
          </a:blip>
          <a:srcRect b="9744" l="0" r="0" t="9744"/>
          <a:stretch/>
        </p:blipFill>
        <p:spPr>
          <a:xfrm>
            <a:off x="5368400" y="894300"/>
            <a:ext cx="2778000" cy="3354900"/>
          </a:xfrm>
          <a:prstGeom prst="round2SameRect">
            <a:avLst>
              <a:gd fmla="val 50000" name="adj1"/>
              <a:gd fmla="val 0" name="adj2"/>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9" name="Shape 809"/>
        <p:cNvGrpSpPr/>
        <p:nvPr/>
      </p:nvGrpSpPr>
      <p:grpSpPr>
        <a:xfrm>
          <a:off x="0" y="0"/>
          <a:ext cx="0" cy="0"/>
          <a:chOff x="0" y="0"/>
          <a:chExt cx="0" cy="0"/>
        </a:xfrm>
      </p:grpSpPr>
      <p:sp>
        <p:nvSpPr>
          <p:cNvPr id="810" name="Google Shape;810;p4"/>
          <p:cNvSpPr/>
          <p:nvPr/>
        </p:nvSpPr>
        <p:spPr>
          <a:xfrm>
            <a:off x="603411" y="461977"/>
            <a:ext cx="784987" cy="955175"/>
          </a:xfrm>
          <a:custGeom>
            <a:rect b="b" l="l" r="r" t="t"/>
            <a:pathLst>
              <a:path extrusionOk="0" h="4463" w="3689">
                <a:moveTo>
                  <a:pt x="1851" y="1"/>
                </a:moveTo>
                <a:cubicBezTo>
                  <a:pt x="1458" y="132"/>
                  <a:pt x="1" y="788"/>
                  <a:pt x="93" y="2547"/>
                </a:cubicBezTo>
                <a:lnTo>
                  <a:pt x="93" y="4463"/>
                </a:lnTo>
                <a:lnTo>
                  <a:pt x="3597" y="4463"/>
                </a:lnTo>
                <a:lnTo>
                  <a:pt x="3597" y="2547"/>
                </a:lnTo>
                <a:cubicBezTo>
                  <a:pt x="3689" y="788"/>
                  <a:pt x="2245" y="145"/>
                  <a:pt x="185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1" name="Google Shape;811;p4"/>
          <p:cNvSpPr txBox="1"/>
          <p:nvPr>
            <p:ph type="title"/>
          </p:nvPr>
        </p:nvSpPr>
        <p:spPr>
          <a:xfrm>
            <a:off x="2877018" y="1522295"/>
            <a:ext cx="3062700" cy="748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600"/>
              <a:buNone/>
            </a:pPr>
            <a:r>
              <a:rPr lang="it-IT"/>
              <a:t>La facciata</a:t>
            </a:r>
            <a:endParaRPr/>
          </a:p>
        </p:txBody>
      </p:sp>
      <p:sp>
        <p:nvSpPr>
          <p:cNvPr id="812" name="Google Shape;812;p4"/>
          <p:cNvSpPr txBox="1"/>
          <p:nvPr>
            <p:ph idx="2" type="title"/>
          </p:nvPr>
        </p:nvSpPr>
        <p:spPr>
          <a:xfrm>
            <a:off x="538704" y="686887"/>
            <a:ext cx="914400" cy="6129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6000"/>
              <a:buNone/>
            </a:pPr>
            <a:r>
              <a:rPr lang="it-IT"/>
              <a:t>1</a:t>
            </a:r>
            <a:endParaRPr/>
          </a:p>
        </p:txBody>
      </p:sp>
      <p:sp>
        <p:nvSpPr>
          <p:cNvPr id="813" name="Google Shape;813;p4"/>
          <p:cNvSpPr txBox="1"/>
          <p:nvPr>
            <p:ph idx="1" type="subTitle"/>
          </p:nvPr>
        </p:nvSpPr>
        <p:spPr>
          <a:xfrm>
            <a:off x="2302860" y="2303897"/>
            <a:ext cx="4538280" cy="17895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400"/>
              <a:buNone/>
            </a:pPr>
            <a:r>
              <a:rPr lang="it-IT" sz="1400"/>
              <a:t>Dopo la distruzione da parte dei Saraceni nel 927, la facciata, che in origine si presentava con varie forme geometriche, come il perimetro, e con portali in stile romanico. Dopo la ricostruzione la facciata presenta uno stile barocco, con due angeli sul troncone, una statua del santo nel finestrone centrale ed un ampio portale in basso.</a:t>
            </a:r>
            <a:endParaRPr sz="1400"/>
          </a:p>
        </p:txBody>
      </p:sp>
      <p:sp>
        <p:nvSpPr>
          <p:cNvPr id="814" name="Google Shape;814;p4"/>
          <p:cNvSpPr txBox="1"/>
          <p:nvPr/>
        </p:nvSpPr>
        <p:spPr>
          <a:xfrm>
            <a:off x="1509300" y="661393"/>
            <a:ext cx="3062700" cy="748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accent1"/>
              </a:buClr>
              <a:buSzPts val="3600"/>
              <a:buFont typeface="Germania One"/>
              <a:buNone/>
            </a:pPr>
            <a:r>
              <a:rPr b="0" i="0" lang="it-IT" sz="4800" u="none" cap="none" strike="noStrike">
                <a:solidFill>
                  <a:schemeClr val="accent1"/>
                </a:solidFill>
                <a:latin typeface="Germania One"/>
                <a:ea typeface="Germania One"/>
                <a:cs typeface="Germania One"/>
                <a:sym typeface="Germania One"/>
              </a:rPr>
              <a:t>L’esterno</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8" name="Shape 818"/>
        <p:cNvGrpSpPr/>
        <p:nvPr/>
      </p:nvGrpSpPr>
      <p:grpSpPr>
        <a:xfrm>
          <a:off x="0" y="0"/>
          <a:ext cx="0" cy="0"/>
          <a:chOff x="0" y="0"/>
          <a:chExt cx="0" cy="0"/>
        </a:xfrm>
      </p:grpSpPr>
      <p:sp>
        <p:nvSpPr>
          <p:cNvPr id="819" name="Google Shape;819;p5"/>
          <p:cNvSpPr txBox="1"/>
          <p:nvPr>
            <p:ph idx="4294967295" type="title"/>
          </p:nvPr>
        </p:nvSpPr>
        <p:spPr>
          <a:xfrm>
            <a:off x="719999" y="1420375"/>
            <a:ext cx="1485107" cy="527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lang="it-IT" sz="2400"/>
              <a:t>Statue e finestrone</a:t>
            </a:r>
            <a:endParaRPr sz="2400"/>
          </a:p>
        </p:txBody>
      </p:sp>
      <p:sp>
        <p:nvSpPr>
          <p:cNvPr id="820" name="Google Shape;820;p5"/>
          <p:cNvSpPr/>
          <p:nvPr/>
        </p:nvSpPr>
        <p:spPr>
          <a:xfrm>
            <a:off x="3614700" y="1895850"/>
            <a:ext cx="201000" cy="201000"/>
          </a:xfrm>
          <a:prstGeom prst="ellipse">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1" name="Google Shape;821;p5"/>
          <p:cNvSpPr txBox="1"/>
          <p:nvPr>
            <p:ph idx="4294967295" type="title"/>
          </p:nvPr>
        </p:nvSpPr>
        <p:spPr>
          <a:xfrm>
            <a:off x="393405" y="3185025"/>
            <a:ext cx="1638595" cy="527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lang="it-IT" sz="2400"/>
              <a:t>Trabeazione</a:t>
            </a:r>
            <a:endParaRPr sz="2400"/>
          </a:p>
        </p:txBody>
      </p:sp>
      <p:sp>
        <p:nvSpPr>
          <p:cNvPr id="822" name="Google Shape;822;p5"/>
          <p:cNvSpPr txBox="1"/>
          <p:nvPr>
            <p:ph idx="4294967295" type="title"/>
          </p:nvPr>
        </p:nvSpPr>
        <p:spPr>
          <a:xfrm>
            <a:off x="7120063" y="3185025"/>
            <a:ext cx="1314000" cy="5277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3600"/>
              <a:buNone/>
            </a:pPr>
            <a:r>
              <a:rPr lang="it-IT" sz="2400"/>
              <a:t>Portale</a:t>
            </a:r>
            <a:endParaRPr sz="2400"/>
          </a:p>
        </p:txBody>
      </p:sp>
      <p:sp>
        <p:nvSpPr>
          <p:cNvPr id="823" name="Google Shape;823;p5"/>
          <p:cNvSpPr/>
          <p:nvPr/>
        </p:nvSpPr>
        <p:spPr>
          <a:xfrm>
            <a:off x="4528950" y="1301225"/>
            <a:ext cx="201000" cy="201000"/>
          </a:xfrm>
          <a:prstGeom prst="ellipse">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4" name="Google Shape;824;p5"/>
          <p:cNvSpPr/>
          <p:nvPr/>
        </p:nvSpPr>
        <p:spPr>
          <a:xfrm>
            <a:off x="4595861" y="3820950"/>
            <a:ext cx="201000" cy="201000"/>
          </a:xfrm>
          <a:prstGeom prst="ellipse">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5" name="Google Shape;825;p5"/>
          <p:cNvSpPr/>
          <p:nvPr/>
        </p:nvSpPr>
        <p:spPr>
          <a:xfrm>
            <a:off x="3510675" y="2899275"/>
            <a:ext cx="201000" cy="201000"/>
          </a:xfrm>
          <a:prstGeom prst="ellipse">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Immagine che contiene cielo, esterni, edificio, vecchio&#10;&#10;Descrizione generata automaticamente" id="826" name="Google Shape;826;p5"/>
          <p:cNvPicPr preferRelativeResize="0"/>
          <p:nvPr/>
        </p:nvPicPr>
        <p:blipFill rotWithShape="1">
          <a:blip r:embed="rId3">
            <a:alphaModFix/>
          </a:blip>
          <a:srcRect b="3144" l="311" r="0" t="5416"/>
          <a:stretch/>
        </p:blipFill>
        <p:spPr>
          <a:xfrm>
            <a:off x="3014200" y="1089676"/>
            <a:ext cx="3125343" cy="3619198"/>
          </a:xfrm>
          <a:prstGeom prst="rect">
            <a:avLst/>
          </a:prstGeom>
          <a:noFill/>
          <a:ln>
            <a:noFill/>
          </a:ln>
        </p:spPr>
      </p:pic>
      <p:cxnSp>
        <p:nvCxnSpPr>
          <p:cNvPr id="827" name="Google Shape;827;p5"/>
          <p:cNvCxnSpPr>
            <a:stCxn id="822" idx="1"/>
            <a:endCxn id="824" idx="6"/>
          </p:cNvCxnSpPr>
          <p:nvPr/>
        </p:nvCxnSpPr>
        <p:spPr>
          <a:xfrm flipH="1">
            <a:off x="4796863" y="3448875"/>
            <a:ext cx="2323200" cy="472500"/>
          </a:xfrm>
          <a:prstGeom prst="bentConnector3">
            <a:avLst>
              <a:gd fmla="val 50000" name="adj1"/>
            </a:avLst>
          </a:prstGeom>
          <a:noFill/>
          <a:ln cap="flat" cmpd="sng" w="19050">
            <a:solidFill>
              <a:srgbClr val="DF8A00"/>
            </a:solidFill>
            <a:prstDash val="solid"/>
            <a:miter lim="8000"/>
            <a:headEnd len="sm" w="sm" type="none"/>
            <a:tailEnd len="sm" w="sm" type="oval"/>
          </a:ln>
        </p:spPr>
      </p:cxnSp>
      <p:cxnSp>
        <p:nvCxnSpPr>
          <p:cNvPr id="828" name="Google Shape;828;p5"/>
          <p:cNvCxnSpPr>
            <a:stCxn id="819" idx="3"/>
            <a:endCxn id="820" idx="2"/>
          </p:cNvCxnSpPr>
          <p:nvPr/>
        </p:nvCxnSpPr>
        <p:spPr>
          <a:xfrm>
            <a:off x="2205106" y="1684225"/>
            <a:ext cx="1409700" cy="312000"/>
          </a:xfrm>
          <a:prstGeom prst="bentConnector3">
            <a:avLst>
              <a:gd fmla="val 49996" name="adj1"/>
            </a:avLst>
          </a:prstGeom>
          <a:noFill/>
          <a:ln cap="flat" cmpd="sng" w="19050">
            <a:solidFill>
              <a:srgbClr val="DF8A00"/>
            </a:solidFill>
            <a:prstDash val="solid"/>
            <a:miter lim="8000"/>
            <a:headEnd len="sm" w="sm" type="none"/>
            <a:tailEnd len="sm" w="sm" type="oval"/>
          </a:ln>
        </p:spPr>
      </p:cxnSp>
      <p:cxnSp>
        <p:nvCxnSpPr>
          <p:cNvPr id="829" name="Google Shape;829;p5"/>
          <p:cNvCxnSpPr>
            <a:stCxn id="821" idx="3"/>
            <a:endCxn id="825" idx="2"/>
          </p:cNvCxnSpPr>
          <p:nvPr/>
        </p:nvCxnSpPr>
        <p:spPr>
          <a:xfrm flipH="1" rot="10800000">
            <a:off x="2032000" y="2999775"/>
            <a:ext cx="1478700" cy="449100"/>
          </a:xfrm>
          <a:prstGeom prst="bentConnector3">
            <a:avLst>
              <a:gd fmla="val 49999" name="adj1"/>
            </a:avLst>
          </a:prstGeom>
          <a:noFill/>
          <a:ln cap="flat" cmpd="sng" w="19050">
            <a:solidFill>
              <a:srgbClr val="DF8A00"/>
            </a:solidFill>
            <a:prstDash val="solid"/>
            <a:miter lim="8000"/>
            <a:headEnd len="sm" w="sm" type="none"/>
            <a:tailEnd len="sm" w="sm" type="oval"/>
          </a:ln>
        </p:spPr>
      </p:cxnSp>
      <p:sp>
        <p:nvSpPr>
          <p:cNvPr id="830" name="Google Shape;830;p5"/>
          <p:cNvSpPr/>
          <p:nvPr/>
        </p:nvSpPr>
        <p:spPr>
          <a:xfrm>
            <a:off x="603411" y="461977"/>
            <a:ext cx="784987" cy="955175"/>
          </a:xfrm>
          <a:custGeom>
            <a:rect b="b" l="l" r="r" t="t"/>
            <a:pathLst>
              <a:path extrusionOk="0" h="4463" w="3689">
                <a:moveTo>
                  <a:pt x="1851" y="1"/>
                </a:moveTo>
                <a:cubicBezTo>
                  <a:pt x="1458" y="132"/>
                  <a:pt x="1" y="788"/>
                  <a:pt x="93" y="2547"/>
                </a:cubicBezTo>
                <a:lnTo>
                  <a:pt x="93" y="4463"/>
                </a:lnTo>
                <a:lnTo>
                  <a:pt x="3597" y="4463"/>
                </a:lnTo>
                <a:lnTo>
                  <a:pt x="3597" y="2547"/>
                </a:lnTo>
                <a:cubicBezTo>
                  <a:pt x="3689" y="788"/>
                  <a:pt x="2245" y="145"/>
                  <a:pt x="185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831" name="Google Shape;831;p5"/>
          <p:cNvPicPr preferRelativeResize="0"/>
          <p:nvPr/>
        </p:nvPicPr>
        <p:blipFill rotWithShape="1">
          <a:blip r:embed="rId4">
            <a:alphaModFix/>
          </a:blip>
          <a:srcRect b="0" l="0" r="0" t="0"/>
          <a:stretch/>
        </p:blipFill>
        <p:spPr>
          <a:xfrm>
            <a:off x="352720" y="274308"/>
            <a:ext cx="1286367" cy="1603387"/>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5" name="Shape 835"/>
        <p:cNvGrpSpPr/>
        <p:nvPr/>
      </p:nvGrpSpPr>
      <p:grpSpPr>
        <a:xfrm>
          <a:off x="0" y="0"/>
          <a:ext cx="0" cy="0"/>
          <a:chOff x="0" y="0"/>
          <a:chExt cx="0" cy="0"/>
        </a:xfrm>
      </p:grpSpPr>
      <p:sp>
        <p:nvSpPr>
          <p:cNvPr id="836" name="Google Shape;836;p6"/>
          <p:cNvSpPr/>
          <p:nvPr/>
        </p:nvSpPr>
        <p:spPr>
          <a:xfrm>
            <a:off x="603411" y="461977"/>
            <a:ext cx="784987" cy="955175"/>
          </a:xfrm>
          <a:custGeom>
            <a:rect b="b" l="l" r="r" t="t"/>
            <a:pathLst>
              <a:path extrusionOk="0" h="4463" w="3689">
                <a:moveTo>
                  <a:pt x="1851" y="1"/>
                </a:moveTo>
                <a:cubicBezTo>
                  <a:pt x="1458" y="132"/>
                  <a:pt x="1" y="788"/>
                  <a:pt x="93" y="2547"/>
                </a:cubicBezTo>
                <a:lnTo>
                  <a:pt x="93" y="4463"/>
                </a:lnTo>
                <a:lnTo>
                  <a:pt x="3597" y="4463"/>
                </a:lnTo>
                <a:lnTo>
                  <a:pt x="3597" y="2547"/>
                </a:lnTo>
                <a:cubicBezTo>
                  <a:pt x="3689" y="788"/>
                  <a:pt x="2245" y="145"/>
                  <a:pt x="185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7" name="Google Shape;837;p6"/>
          <p:cNvSpPr txBox="1"/>
          <p:nvPr>
            <p:ph type="title"/>
          </p:nvPr>
        </p:nvSpPr>
        <p:spPr>
          <a:xfrm>
            <a:off x="612749" y="1741749"/>
            <a:ext cx="3062700" cy="748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600"/>
              <a:buNone/>
            </a:pPr>
            <a:r>
              <a:rPr lang="it-IT"/>
              <a:t>Le navate</a:t>
            </a:r>
            <a:endParaRPr/>
          </a:p>
        </p:txBody>
      </p:sp>
      <p:sp>
        <p:nvSpPr>
          <p:cNvPr id="838" name="Google Shape;838;p6"/>
          <p:cNvSpPr txBox="1"/>
          <p:nvPr>
            <p:ph idx="2" type="title"/>
          </p:nvPr>
        </p:nvSpPr>
        <p:spPr>
          <a:xfrm>
            <a:off x="538704" y="686887"/>
            <a:ext cx="914400" cy="6129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6000"/>
              <a:buNone/>
            </a:pPr>
            <a:r>
              <a:rPr lang="it-IT"/>
              <a:t>2</a:t>
            </a:r>
            <a:endParaRPr/>
          </a:p>
        </p:txBody>
      </p:sp>
      <p:sp>
        <p:nvSpPr>
          <p:cNvPr id="839" name="Google Shape;839;p6"/>
          <p:cNvSpPr txBox="1"/>
          <p:nvPr>
            <p:ph idx="1" type="subTitle"/>
          </p:nvPr>
        </p:nvSpPr>
        <p:spPr>
          <a:xfrm>
            <a:off x="607878" y="2383197"/>
            <a:ext cx="4538280" cy="1789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it-IT" sz="1400"/>
              <a:t>Le tre navate sono divise da sedici colonne che sostengono archi a pieno sesto; le colonne, ma soprattutto i capitelli, come si può notare sono tutti diversi tra loro in quanto sono stati riutilizzati da edifici diversi preesistenti. Degno di attenzione è il controsoffitto a cassettoni della navata centrale su cui centralmente si possono notare le statue lignee dell'Assunta e di San Cataldo.</a:t>
            </a:r>
            <a:endParaRPr/>
          </a:p>
        </p:txBody>
      </p:sp>
      <p:sp>
        <p:nvSpPr>
          <p:cNvPr id="840" name="Google Shape;840;p6"/>
          <p:cNvSpPr txBox="1"/>
          <p:nvPr/>
        </p:nvSpPr>
        <p:spPr>
          <a:xfrm>
            <a:off x="1453104" y="668952"/>
            <a:ext cx="3062700" cy="748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accent1"/>
              </a:buClr>
              <a:buSzPts val="3600"/>
              <a:buFont typeface="Germania One"/>
              <a:buNone/>
            </a:pPr>
            <a:r>
              <a:rPr b="0" i="0" lang="it-IT" sz="4800" u="none" cap="none" strike="noStrike">
                <a:solidFill>
                  <a:schemeClr val="accent1"/>
                </a:solidFill>
                <a:latin typeface="Germania One"/>
                <a:ea typeface="Germania One"/>
                <a:cs typeface="Germania One"/>
                <a:sym typeface="Germania One"/>
              </a:rPr>
              <a:t>L’interno</a:t>
            </a:r>
            <a:endParaRPr/>
          </a:p>
        </p:txBody>
      </p:sp>
      <p:pic>
        <p:nvPicPr>
          <p:cNvPr id="841" name="Google Shape;841;p6"/>
          <p:cNvPicPr preferRelativeResize="0"/>
          <p:nvPr/>
        </p:nvPicPr>
        <p:blipFill rotWithShape="1">
          <a:blip r:embed="rId3">
            <a:alphaModFix/>
          </a:blip>
          <a:srcRect b="0" l="21808" r="21809" t="0"/>
          <a:stretch/>
        </p:blipFill>
        <p:spPr>
          <a:xfrm>
            <a:off x="5267060" y="839744"/>
            <a:ext cx="2929645" cy="3464012"/>
          </a:xfrm>
          <a:prstGeom prst="rect">
            <a:avLst/>
          </a:prstGeom>
          <a:noFill/>
          <a:ln>
            <a:noFill/>
          </a:ln>
          <a:effectLst>
            <a:outerShdw blurRad="292100" rotWithShape="0" algn="tl" dir="2700000" dist="139700">
              <a:srgbClr val="333333">
                <a:alpha val="64705"/>
              </a:srgbClr>
            </a:outerShdw>
          </a:effectLst>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5" name="Shape 845"/>
        <p:cNvGrpSpPr/>
        <p:nvPr/>
      </p:nvGrpSpPr>
      <p:grpSpPr>
        <a:xfrm>
          <a:off x="0" y="0"/>
          <a:ext cx="0" cy="0"/>
          <a:chOff x="0" y="0"/>
          <a:chExt cx="0" cy="0"/>
        </a:xfrm>
      </p:grpSpPr>
      <p:sp>
        <p:nvSpPr>
          <p:cNvPr id="846" name="Google Shape;846;p7"/>
          <p:cNvSpPr/>
          <p:nvPr/>
        </p:nvSpPr>
        <p:spPr>
          <a:xfrm>
            <a:off x="603411" y="461977"/>
            <a:ext cx="784987" cy="955175"/>
          </a:xfrm>
          <a:custGeom>
            <a:rect b="b" l="l" r="r" t="t"/>
            <a:pathLst>
              <a:path extrusionOk="0" h="4463" w="3689">
                <a:moveTo>
                  <a:pt x="1851" y="1"/>
                </a:moveTo>
                <a:cubicBezTo>
                  <a:pt x="1458" y="132"/>
                  <a:pt x="1" y="788"/>
                  <a:pt x="93" y="2547"/>
                </a:cubicBezTo>
                <a:lnTo>
                  <a:pt x="93" y="4463"/>
                </a:lnTo>
                <a:lnTo>
                  <a:pt x="3597" y="4463"/>
                </a:lnTo>
                <a:lnTo>
                  <a:pt x="3597" y="2547"/>
                </a:lnTo>
                <a:cubicBezTo>
                  <a:pt x="3689" y="788"/>
                  <a:pt x="2245" y="145"/>
                  <a:pt x="185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7" name="Google Shape;847;p7"/>
          <p:cNvSpPr txBox="1"/>
          <p:nvPr>
            <p:ph type="title"/>
          </p:nvPr>
        </p:nvSpPr>
        <p:spPr>
          <a:xfrm>
            <a:off x="612749" y="1741749"/>
            <a:ext cx="3062700" cy="748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600"/>
              <a:buNone/>
            </a:pPr>
            <a:r>
              <a:rPr lang="it-IT"/>
              <a:t>L’Altare</a:t>
            </a:r>
            <a:endParaRPr/>
          </a:p>
        </p:txBody>
      </p:sp>
      <p:sp>
        <p:nvSpPr>
          <p:cNvPr id="848" name="Google Shape;848;p7"/>
          <p:cNvSpPr txBox="1"/>
          <p:nvPr>
            <p:ph idx="2" type="title"/>
          </p:nvPr>
        </p:nvSpPr>
        <p:spPr>
          <a:xfrm>
            <a:off x="538704" y="686887"/>
            <a:ext cx="914400" cy="6129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6000"/>
              <a:buNone/>
            </a:pPr>
            <a:r>
              <a:rPr lang="it-IT"/>
              <a:t>2</a:t>
            </a:r>
            <a:endParaRPr/>
          </a:p>
        </p:txBody>
      </p:sp>
      <p:sp>
        <p:nvSpPr>
          <p:cNvPr id="849" name="Google Shape;849;p7"/>
          <p:cNvSpPr txBox="1"/>
          <p:nvPr>
            <p:ph idx="1" type="subTitle"/>
          </p:nvPr>
        </p:nvSpPr>
        <p:spPr>
          <a:xfrm>
            <a:off x="607878" y="2383197"/>
            <a:ext cx="4538280" cy="1789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it-IT" sz="1400"/>
              <a:t>L’altare ha la peculiarità di trovarsi, oltre che sotto la cupola, sotto un ciborio sorretto da 4 colonne. Ai 4 angoli del ciborio si trovano delle statue decorative.</a:t>
            </a:r>
            <a:endParaRPr/>
          </a:p>
        </p:txBody>
      </p:sp>
      <p:pic>
        <p:nvPicPr>
          <p:cNvPr id="850" name="Google Shape;850;p7"/>
          <p:cNvPicPr preferRelativeResize="0"/>
          <p:nvPr/>
        </p:nvPicPr>
        <p:blipFill rotWithShape="1">
          <a:blip r:embed="rId3">
            <a:alphaModFix/>
          </a:blip>
          <a:srcRect b="10587" l="0" r="0" t="10587"/>
          <a:stretch/>
        </p:blipFill>
        <p:spPr>
          <a:xfrm>
            <a:off x="5267060" y="839744"/>
            <a:ext cx="2929645" cy="3464012"/>
          </a:xfrm>
          <a:prstGeom prst="rect">
            <a:avLst/>
          </a:prstGeom>
          <a:noFill/>
          <a:ln>
            <a:noFill/>
          </a:ln>
          <a:effectLst>
            <a:outerShdw blurRad="292100" rotWithShape="0" algn="tl" dir="2700000" dist="139700">
              <a:srgbClr val="333333">
                <a:alpha val="64705"/>
              </a:srgbClr>
            </a:outerShdw>
          </a:effectLst>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4" name="Shape 854"/>
        <p:cNvGrpSpPr/>
        <p:nvPr/>
      </p:nvGrpSpPr>
      <p:grpSpPr>
        <a:xfrm>
          <a:off x="0" y="0"/>
          <a:ext cx="0" cy="0"/>
          <a:chOff x="0" y="0"/>
          <a:chExt cx="0" cy="0"/>
        </a:xfrm>
      </p:grpSpPr>
      <p:sp>
        <p:nvSpPr>
          <p:cNvPr id="855" name="Google Shape;855;p8"/>
          <p:cNvSpPr txBox="1"/>
          <p:nvPr>
            <p:ph idx="4294967295" type="title"/>
          </p:nvPr>
        </p:nvSpPr>
        <p:spPr>
          <a:xfrm>
            <a:off x="320919" y="1542742"/>
            <a:ext cx="1485107" cy="550532"/>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lang="it-IT" sz="2400"/>
              <a:t>Colonne a stile misto</a:t>
            </a:r>
            <a:endParaRPr sz="2400"/>
          </a:p>
        </p:txBody>
      </p:sp>
      <p:sp>
        <p:nvSpPr>
          <p:cNvPr id="856" name="Google Shape;856;p8"/>
          <p:cNvSpPr/>
          <p:nvPr/>
        </p:nvSpPr>
        <p:spPr>
          <a:xfrm>
            <a:off x="3614700" y="1895850"/>
            <a:ext cx="201000" cy="201000"/>
          </a:xfrm>
          <a:prstGeom prst="ellipse">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7" name="Google Shape;857;p8"/>
          <p:cNvSpPr txBox="1"/>
          <p:nvPr>
            <p:ph idx="4294967295" type="title"/>
          </p:nvPr>
        </p:nvSpPr>
        <p:spPr>
          <a:xfrm>
            <a:off x="393405" y="3185025"/>
            <a:ext cx="1638595" cy="527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lang="it-IT" sz="2400" u="sng">
                <a:solidFill>
                  <a:schemeClr val="hlink"/>
                </a:solidFill>
                <a:hlinkClick action="ppaction://hlinksldjump" r:id="rId3"/>
              </a:rPr>
              <a:t>Navata laterale</a:t>
            </a:r>
            <a:endParaRPr sz="2400"/>
          </a:p>
        </p:txBody>
      </p:sp>
      <p:sp>
        <p:nvSpPr>
          <p:cNvPr id="858" name="Google Shape;858;p8"/>
          <p:cNvSpPr txBox="1"/>
          <p:nvPr>
            <p:ph idx="4294967295" type="title"/>
          </p:nvPr>
        </p:nvSpPr>
        <p:spPr>
          <a:xfrm>
            <a:off x="7254222" y="2836424"/>
            <a:ext cx="1336020" cy="5277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3600"/>
              <a:buNone/>
            </a:pPr>
            <a:r>
              <a:rPr lang="it-IT" sz="2400" u="sng">
                <a:solidFill>
                  <a:schemeClr val="hlink"/>
                </a:solidFill>
                <a:hlinkClick action="ppaction://hlinksldjump" r:id="rId4"/>
              </a:rPr>
              <a:t>Altare</a:t>
            </a:r>
            <a:endParaRPr sz="2400"/>
          </a:p>
        </p:txBody>
      </p:sp>
      <p:sp>
        <p:nvSpPr>
          <p:cNvPr id="859" name="Google Shape;859;p8"/>
          <p:cNvSpPr/>
          <p:nvPr/>
        </p:nvSpPr>
        <p:spPr>
          <a:xfrm>
            <a:off x="4528950" y="1301225"/>
            <a:ext cx="201000" cy="201000"/>
          </a:xfrm>
          <a:prstGeom prst="ellipse">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0" name="Google Shape;860;p8"/>
          <p:cNvSpPr/>
          <p:nvPr/>
        </p:nvSpPr>
        <p:spPr>
          <a:xfrm>
            <a:off x="4595861" y="3820950"/>
            <a:ext cx="201000" cy="201000"/>
          </a:xfrm>
          <a:prstGeom prst="ellipse">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1" name="Google Shape;861;p8"/>
          <p:cNvSpPr/>
          <p:nvPr/>
        </p:nvSpPr>
        <p:spPr>
          <a:xfrm>
            <a:off x="3510675" y="2899275"/>
            <a:ext cx="201000" cy="201000"/>
          </a:xfrm>
          <a:prstGeom prst="ellipse">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862" name="Google Shape;862;p8"/>
          <p:cNvPicPr preferRelativeResize="0"/>
          <p:nvPr/>
        </p:nvPicPr>
        <p:blipFill rotWithShape="1">
          <a:blip r:embed="rId5">
            <a:alphaModFix/>
          </a:blip>
          <a:srcRect b="0" l="0" r="0" t="0"/>
          <a:stretch/>
        </p:blipFill>
        <p:spPr>
          <a:xfrm>
            <a:off x="1889778" y="665757"/>
            <a:ext cx="5717980" cy="3811986"/>
          </a:xfrm>
          <a:prstGeom prst="rect">
            <a:avLst/>
          </a:prstGeom>
          <a:noFill/>
          <a:ln>
            <a:noFill/>
          </a:ln>
        </p:spPr>
      </p:pic>
      <p:cxnSp>
        <p:nvCxnSpPr>
          <p:cNvPr id="863" name="Google Shape;863;p8"/>
          <p:cNvCxnSpPr/>
          <p:nvPr/>
        </p:nvCxnSpPr>
        <p:spPr>
          <a:xfrm flipH="1">
            <a:off x="4737959" y="3100275"/>
            <a:ext cx="2869800" cy="372000"/>
          </a:xfrm>
          <a:prstGeom prst="bentConnector3">
            <a:avLst>
              <a:gd fmla="val 49998" name="adj1"/>
            </a:avLst>
          </a:prstGeom>
          <a:noFill/>
          <a:ln cap="flat" cmpd="sng" w="19050">
            <a:solidFill>
              <a:srgbClr val="DF8A00"/>
            </a:solidFill>
            <a:prstDash val="solid"/>
            <a:miter lim="8000"/>
            <a:headEnd len="sm" w="sm" type="none"/>
            <a:tailEnd len="sm" w="sm" type="oval"/>
          </a:ln>
        </p:spPr>
      </p:cxnSp>
      <p:cxnSp>
        <p:nvCxnSpPr>
          <p:cNvPr id="864" name="Google Shape;864;p8"/>
          <p:cNvCxnSpPr/>
          <p:nvPr/>
        </p:nvCxnSpPr>
        <p:spPr>
          <a:xfrm>
            <a:off x="1670888" y="1818008"/>
            <a:ext cx="1100400" cy="178200"/>
          </a:xfrm>
          <a:prstGeom prst="bentConnector3">
            <a:avLst>
              <a:gd fmla="val 50002" name="adj1"/>
            </a:avLst>
          </a:prstGeom>
          <a:noFill/>
          <a:ln cap="flat" cmpd="sng" w="19050">
            <a:solidFill>
              <a:srgbClr val="DF8A00"/>
            </a:solidFill>
            <a:prstDash val="solid"/>
            <a:miter lim="8000"/>
            <a:headEnd len="sm" w="sm" type="none"/>
            <a:tailEnd len="sm" w="sm" type="oval"/>
          </a:ln>
        </p:spPr>
      </p:cxnSp>
      <p:cxnSp>
        <p:nvCxnSpPr>
          <p:cNvPr id="865" name="Google Shape;865;p8"/>
          <p:cNvCxnSpPr>
            <a:stCxn id="857" idx="3"/>
          </p:cNvCxnSpPr>
          <p:nvPr/>
        </p:nvCxnSpPr>
        <p:spPr>
          <a:xfrm flipH="1" rot="10800000">
            <a:off x="2032000" y="3087975"/>
            <a:ext cx="250800" cy="360900"/>
          </a:xfrm>
          <a:prstGeom prst="bentConnector2">
            <a:avLst/>
          </a:prstGeom>
          <a:noFill/>
          <a:ln cap="flat" cmpd="sng" w="19050">
            <a:solidFill>
              <a:srgbClr val="DF8A00"/>
            </a:solidFill>
            <a:prstDash val="solid"/>
            <a:miter lim="8000"/>
            <a:headEnd len="sm" w="sm" type="none"/>
            <a:tailEnd len="sm" w="sm" type="oval"/>
          </a:ln>
        </p:spPr>
      </p:cxnSp>
      <p:sp>
        <p:nvSpPr>
          <p:cNvPr id="866" name="Google Shape;866;p8"/>
          <p:cNvSpPr/>
          <p:nvPr/>
        </p:nvSpPr>
        <p:spPr>
          <a:xfrm>
            <a:off x="603411" y="461977"/>
            <a:ext cx="784987" cy="955175"/>
          </a:xfrm>
          <a:custGeom>
            <a:rect b="b" l="l" r="r" t="t"/>
            <a:pathLst>
              <a:path extrusionOk="0" h="4463" w="3689">
                <a:moveTo>
                  <a:pt x="1851" y="1"/>
                </a:moveTo>
                <a:cubicBezTo>
                  <a:pt x="1458" y="132"/>
                  <a:pt x="1" y="788"/>
                  <a:pt x="93" y="2547"/>
                </a:cubicBezTo>
                <a:lnTo>
                  <a:pt x="93" y="4463"/>
                </a:lnTo>
                <a:lnTo>
                  <a:pt x="3597" y="4463"/>
                </a:lnTo>
                <a:lnTo>
                  <a:pt x="3597" y="2547"/>
                </a:lnTo>
                <a:cubicBezTo>
                  <a:pt x="3689" y="788"/>
                  <a:pt x="2245" y="145"/>
                  <a:pt x="185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867" name="Google Shape;867;p8"/>
          <p:cNvCxnSpPr/>
          <p:nvPr/>
        </p:nvCxnSpPr>
        <p:spPr>
          <a:xfrm flipH="1">
            <a:off x="4796967" y="939564"/>
            <a:ext cx="2946000" cy="603300"/>
          </a:xfrm>
          <a:prstGeom prst="bentConnector3">
            <a:avLst>
              <a:gd fmla="val 50002" name="adj1"/>
            </a:avLst>
          </a:prstGeom>
          <a:noFill/>
          <a:ln cap="flat" cmpd="sng" w="19050">
            <a:solidFill>
              <a:srgbClr val="DF8A00"/>
            </a:solidFill>
            <a:prstDash val="solid"/>
            <a:miter lim="8000"/>
            <a:headEnd len="sm" w="sm" type="none"/>
            <a:tailEnd len="sm" w="sm" type="oval"/>
          </a:ln>
        </p:spPr>
      </p:cxnSp>
      <p:sp>
        <p:nvSpPr>
          <p:cNvPr id="868" name="Google Shape;868;p8"/>
          <p:cNvSpPr txBox="1"/>
          <p:nvPr/>
        </p:nvSpPr>
        <p:spPr>
          <a:xfrm>
            <a:off x="7430990" y="533782"/>
            <a:ext cx="1336020" cy="5277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chemeClr val="accent1"/>
              </a:buClr>
              <a:buSzPts val="3600"/>
              <a:buFont typeface="Germania One"/>
              <a:buNone/>
            </a:pPr>
            <a:r>
              <a:rPr b="0" i="0" lang="it-IT" sz="2400" u="none" cap="none" strike="noStrike">
                <a:solidFill>
                  <a:schemeClr val="accent1"/>
                </a:solidFill>
                <a:latin typeface="Germania One"/>
                <a:ea typeface="Germania One"/>
                <a:cs typeface="Germania One"/>
                <a:sym typeface="Germania One"/>
              </a:rPr>
              <a:t>Contro</a:t>
            </a:r>
            <a:endParaRPr/>
          </a:p>
          <a:p>
            <a:pPr indent="0" lvl="0" marL="0" marR="0" rtl="0" algn="r">
              <a:lnSpc>
                <a:spcPct val="100000"/>
              </a:lnSpc>
              <a:spcBef>
                <a:spcPts val="0"/>
              </a:spcBef>
              <a:spcAft>
                <a:spcPts val="0"/>
              </a:spcAft>
              <a:buClr>
                <a:schemeClr val="accent1"/>
              </a:buClr>
              <a:buSzPts val="3600"/>
              <a:buFont typeface="Germania One"/>
              <a:buNone/>
            </a:pPr>
            <a:r>
              <a:rPr b="0" i="0" lang="it-IT" sz="2400" u="none" cap="none" strike="noStrike">
                <a:solidFill>
                  <a:schemeClr val="accent1"/>
                </a:solidFill>
                <a:latin typeface="Germania One"/>
                <a:ea typeface="Germania One"/>
                <a:cs typeface="Germania One"/>
                <a:sym typeface="Germania One"/>
              </a:rPr>
              <a:t>soffitto</a:t>
            </a:r>
            <a:endParaRPr b="0" i="0" sz="2400" u="none" cap="none" strike="noStrike">
              <a:solidFill>
                <a:schemeClr val="accent1"/>
              </a:solidFill>
              <a:latin typeface="Germania One"/>
              <a:ea typeface="Germania One"/>
              <a:cs typeface="Germania One"/>
              <a:sym typeface="Germania One"/>
            </a:endParaRPr>
          </a:p>
        </p:txBody>
      </p:sp>
      <p:sp>
        <p:nvSpPr>
          <p:cNvPr id="869" name="Google Shape;869;p8"/>
          <p:cNvSpPr txBox="1"/>
          <p:nvPr/>
        </p:nvSpPr>
        <p:spPr>
          <a:xfrm>
            <a:off x="538704" y="686887"/>
            <a:ext cx="914400" cy="6129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accent1"/>
              </a:buClr>
              <a:buSzPts val="6000"/>
              <a:buFont typeface="Germania One"/>
              <a:buNone/>
            </a:pPr>
            <a:r>
              <a:rPr b="0" i="0" lang="it-IT" sz="6000" u="none" cap="none" strike="noStrike">
                <a:solidFill>
                  <a:schemeClr val="dk1"/>
                </a:solidFill>
                <a:latin typeface="Germania One"/>
                <a:ea typeface="Germania One"/>
                <a:cs typeface="Germania One"/>
                <a:sym typeface="Germania One"/>
              </a:rPr>
              <a:t>2</a:t>
            </a:r>
            <a:endParaRPr b="0" i="0" sz="6000" u="none" cap="none" strike="noStrike">
              <a:solidFill>
                <a:schemeClr val="dk1"/>
              </a:solidFill>
              <a:latin typeface="Germania One"/>
              <a:ea typeface="Germania One"/>
              <a:cs typeface="Germania One"/>
              <a:sym typeface="Germania One"/>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3" name="Shape 873"/>
        <p:cNvGrpSpPr/>
        <p:nvPr/>
      </p:nvGrpSpPr>
      <p:grpSpPr>
        <a:xfrm>
          <a:off x="0" y="0"/>
          <a:ext cx="0" cy="0"/>
          <a:chOff x="0" y="0"/>
          <a:chExt cx="0" cy="0"/>
        </a:xfrm>
      </p:grpSpPr>
      <p:sp>
        <p:nvSpPr>
          <p:cNvPr id="874" name="Google Shape;874;p9"/>
          <p:cNvSpPr/>
          <p:nvPr/>
        </p:nvSpPr>
        <p:spPr>
          <a:xfrm>
            <a:off x="603411" y="461977"/>
            <a:ext cx="784987" cy="955175"/>
          </a:xfrm>
          <a:custGeom>
            <a:rect b="b" l="l" r="r" t="t"/>
            <a:pathLst>
              <a:path extrusionOk="0" h="4463" w="3689">
                <a:moveTo>
                  <a:pt x="1851" y="1"/>
                </a:moveTo>
                <a:cubicBezTo>
                  <a:pt x="1458" y="132"/>
                  <a:pt x="1" y="788"/>
                  <a:pt x="93" y="2547"/>
                </a:cubicBezTo>
                <a:lnTo>
                  <a:pt x="93" y="4463"/>
                </a:lnTo>
                <a:lnTo>
                  <a:pt x="3597" y="4463"/>
                </a:lnTo>
                <a:lnTo>
                  <a:pt x="3597" y="2547"/>
                </a:lnTo>
                <a:cubicBezTo>
                  <a:pt x="3689" y="788"/>
                  <a:pt x="2245" y="145"/>
                  <a:pt x="185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5" name="Google Shape;875;p9"/>
          <p:cNvSpPr txBox="1"/>
          <p:nvPr>
            <p:ph type="title"/>
          </p:nvPr>
        </p:nvSpPr>
        <p:spPr>
          <a:xfrm>
            <a:off x="5376136" y="686887"/>
            <a:ext cx="3062700" cy="7482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3600"/>
              <a:buNone/>
            </a:pPr>
            <a:r>
              <a:rPr lang="it-IT" sz="2400"/>
              <a:t>La Cappella del Santissimo Sacramento</a:t>
            </a:r>
            <a:endParaRPr sz="2400"/>
          </a:p>
        </p:txBody>
      </p:sp>
      <p:sp>
        <p:nvSpPr>
          <p:cNvPr id="876" name="Google Shape;876;p9"/>
          <p:cNvSpPr txBox="1"/>
          <p:nvPr>
            <p:ph idx="2" type="title"/>
          </p:nvPr>
        </p:nvSpPr>
        <p:spPr>
          <a:xfrm>
            <a:off x="538704" y="686887"/>
            <a:ext cx="914400" cy="6129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6000"/>
              <a:buNone/>
            </a:pPr>
            <a:r>
              <a:rPr lang="it-IT"/>
              <a:t>2</a:t>
            </a:r>
            <a:endParaRPr/>
          </a:p>
        </p:txBody>
      </p:sp>
      <p:sp>
        <p:nvSpPr>
          <p:cNvPr id="877" name="Google Shape;877;p9"/>
          <p:cNvSpPr txBox="1"/>
          <p:nvPr>
            <p:ph idx="1" type="subTitle"/>
          </p:nvPr>
        </p:nvSpPr>
        <p:spPr>
          <a:xfrm>
            <a:off x="4095357" y="1766508"/>
            <a:ext cx="4538280" cy="17895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400"/>
              <a:buNone/>
            </a:pPr>
            <a:r>
              <a:rPr lang="it-IT" sz="1400"/>
              <a:t> L'interno presenta un altare in marmo dal profilo curvo. Le tele che decorano la cappella furono commissionate dall'Arcivescovo Caracciolo al pittore veneto Giovanni Molinari nel 1657; l'Ultima Cena collocato sopra l'altare, la Moltiplicazione dei pani e dei pesci sulla parete sinistra, la Caduta della manna su quella destra. Tutte queste tele richiamano in modo completo il Sacramento dell’Eucarestia, centro della fede cristiana.</a:t>
            </a:r>
            <a:endParaRPr/>
          </a:p>
        </p:txBody>
      </p:sp>
      <p:pic>
        <p:nvPicPr>
          <p:cNvPr id="878" name="Google Shape;878;p9"/>
          <p:cNvPicPr preferRelativeResize="0"/>
          <p:nvPr/>
        </p:nvPicPr>
        <p:blipFill rotWithShape="1">
          <a:blip r:embed="rId3">
            <a:alphaModFix/>
          </a:blip>
          <a:srcRect b="13468" l="0" r="0" t="13469"/>
          <a:stretch/>
        </p:blipFill>
        <p:spPr>
          <a:xfrm>
            <a:off x="995904" y="1524697"/>
            <a:ext cx="2518635" cy="2760224"/>
          </a:xfrm>
          <a:prstGeom prst="rect">
            <a:avLst/>
          </a:prstGeom>
          <a:noFill/>
          <a:ln>
            <a:noFill/>
          </a:ln>
          <a:effectLst>
            <a:outerShdw blurRad="292100" rotWithShape="0" algn="tl" dir="2700000" dist="139700">
              <a:srgbClr val="333333">
                <a:alpha val="64705"/>
              </a:srgbClr>
            </a:outerShdw>
          </a:effectLst>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Gothic Architecture Thesis Defense by Slidesgo">
  <a:themeElements>
    <a:clrScheme name="Simple Light">
      <a:dk1>
        <a:srgbClr val="FFFFFF"/>
      </a:dk1>
      <a:lt1>
        <a:srgbClr val="FFE7C0"/>
      </a:lt1>
      <a:dk2>
        <a:srgbClr val="B4764F"/>
      </a:dk2>
      <a:lt2>
        <a:srgbClr val="87461E"/>
      </a:lt2>
      <a:accent1>
        <a:srgbClr val="5B1F00"/>
      </a:accent1>
      <a:accent2>
        <a:srgbClr val="AD5B28"/>
      </a:accent2>
      <a:accent3>
        <a:srgbClr val="FFFFFF"/>
      </a:accent3>
      <a:accent4>
        <a:srgbClr val="FFFFFF"/>
      </a:accent4>
      <a:accent5>
        <a:srgbClr val="FFFFFF"/>
      </a:accent5>
      <a:accent6>
        <a:srgbClr val="FFFFFF"/>
      </a:accent6>
      <a:hlink>
        <a:srgbClr val="B4764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file>